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4" r:id="rId2"/>
  </p:sldMasterIdLst>
  <p:notesMasterIdLst>
    <p:notesMasterId r:id="rId219"/>
  </p:notesMasterIdLst>
  <p:sldIdLst>
    <p:sldId id="256" r:id="rId3"/>
    <p:sldId id="263" r:id="rId4"/>
    <p:sldId id="488" r:id="rId5"/>
    <p:sldId id="933" r:id="rId6"/>
    <p:sldId id="344" r:id="rId7"/>
    <p:sldId id="550" r:id="rId8"/>
    <p:sldId id="800" r:id="rId9"/>
    <p:sldId id="790" r:id="rId10"/>
    <p:sldId id="872" r:id="rId11"/>
    <p:sldId id="928" r:id="rId12"/>
    <p:sldId id="966" r:id="rId13"/>
    <p:sldId id="967" r:id="rId14"/>
    <p:sldId id="971" r:id="rId15"/>
    <p:sldId id="331" r:id="rId16"/>
    <p:sldId id="770" r:id="rId17"/>
    <p:sldId id="851" r:id="rId18"/>
    <p:sldId id="958" r:id="rId19"/>
    <p:sldId id="959" r:id="rId20"/>
    <p:sldId id="831" r:id="rId21"/>
    <p:sldId id="916" r:id="rId22"/>
    <p:sldId id="936" r:id="rId23"/>
    <p:sldId id="932" r:id="rId24"/>
    <p:sldId id="965" r:id="rId25"/>
    <p:sldId id="960" r:id="rId26"/>
    <p:sldId id="963" r:id="rId27"/>
    <p:sldId id="962" r:id="rId28"/>
    <p:sldId id="969" r:id="rId29"/>
    <p:sldId id="970" r:id="rId30"/>
    <p:sldId id="1004" r:id="rId31"/>
    <p:sldId id="1002" r:id="rId32"/>
    <p:sldId id="1003" r:id="rId33"/>
    <p:sldId id="976" r:id="rId34"/>
    <p:sldId id="977" r:id="rId35"/>
    <p:sldId id="968" r:id="rId36"/>
    <p:sldId id="999" r:id="rId37"/>
    <p:sldId id="1005" r:id="rId38"/>
    <p:sldId id="1006" r:id="rId39"/>
    <p:sldId id="1000" r:id="rId40"/>
    <p:sldId id="1001" r:id="rId41"/>
    <p:sldId id="758" r:id="rId42"/>
    <p:sldId id="760" r:id="rId43"/>
    <p:sldId id="759" r:id="rId44"/>
    <p:sldId id="791" r:id="rId45"/>
    <p:sldId id="934" r:id="rId46"/>
    <p:sldId id="935" r:id="rId47"/>
    <p:sldId id="763" r:id="rId48"/>
    <p:sldId id="764" r:id="rId49"/>
    <p:sldId id="765" r:id="rId50"/>
    <p:sldId id="766" r:id="rId51"/>
    <p:sldId id="775" r:id="rId52"/>
    <p:sldId id="797" r:id="rId53"/>
    <p:sldId id="798" r:id="rId54"/>
    <p:sldId id="799" r:id="rId55"/>
    <p:sldId id="941" r:id="rId56"/>
    <p:sldId id="942" r:id="rId57"/>
    <p:sldId id="1040" r:id="rId58"/>
    <p:sldId id="1041" r:id="rId59"/>
    <p:sldId id="852" r:id="rId60"/>
    <p:sldId id="854" r:id="rId61"/>
    <p:sldId id="859" r:id="rId62"/>
    <p:sldId id="853" r:id="rId63"/>
    <p:sldId id="855" r:id="rId64"/>
    <p:sldId id="856" r:id="rId65"/>
    <p:sldId id="857" r:id="rId66"/>
    <p:sldId id="858" r:id="rId67"/>
    <p:sldId id="973" r:id="rId68"/>
    <p:sldId id="860" r:id="rId69"/>
    <p:sldId id="862" r:id="rId70"/>
    <p:sldId id="861" r:id="rId71"/>
    <p:sldId id="863" r:id="rId72"/>
    <p:sldId id="939" r:id="rId73"/>
    <p:sldId id="926" r:id="rId74"/>
    <p:sldId id="925" r:id="rId75"/>
    <p:sldId id="931" r:id="rId76"/>
    <p:sldId id="924" r:id="rId77"/>
    <p:sldId id="927" r:id="rId78"/>
    <p:sldId id="930" r:id="rId79"/>
    <p:sldId id="773" r:id="rId80"/>
    <p:sldId id="988" r:id="rId81"/>
    <p:sldId id="975" r:id="rId82"/>
    <p:sldId id="978" r:id="rId83"/>
    <p:sldId id="979" r:id="rId84"/>
    <p:sldId id="990" r:id="rId85"/>
    <p:sldId id="989" r:id="rId86"/>
    <p:sldId id="983" r:id="rId87"/>
    <p:sldId id="980" r:id="rId88"/>
    <p:sldId id="981" r:id="rId89"/>
    <p:sldId id="982" r:id="rId90"/>
    <p:sldId id="984" r:id="rId91"/>
    <p:sldId id="986" r:id="rId92"/>
    <p:sldId id="444" r:id="rId93"/>
    <p:sldId id="445" r:id="rId94"/>
    <p:sldId id="514" r:id="rId95"/>
    <p:sldId id="827" r:id="rId96"/>
    <p:sldId id="834" r:id="rId97"/>
    <p:sldId id="832" r:id="rId98"/>
    <p:sldId id="833" r:id="rId99"/>
    <p:sldId id="812" r:id="rId100"/>
    <p:sldId id="814" r:id="rId101"/>
    <p:sldId id="816" r:id="rId102"/>
    <p:sldId id="818" r:id="rId103"/>
    <p:sldId id="821" r:id="rId104"/>
    <p:sldId id="822" r:id="rId105"/>
    <p:sldId id="823" r:id="rId106"/>
    <p:sldId id="867" r:id="rId107"/>
    <p:sldId id="868" r:id="rId108"/>
    <p:sldId id="896" r:id="rId109"/>
    <p:sldId id="897" r:id="rId110"/>
    <p:sldId id="955" r:id="rId111"/>
    <p:sldId id="956" r:id="rId112"/>
    <p:sldId id="957" r:id="rId113"/>
    <p:sldId id="869" r:id="rId114"/>
    <p:sldId id="890" r:id="rId115"/>
    <p:sldId id="870" r:id="rId116"/>
    <p:sldId id="873" r:id="rId117"/>
    <p:sldId id="874" r:id="rId118"/>
    <p:sldId id="898" r:id="rId119"/>
    <p:sldId id="876" r:id="rId120"/>
    <p:sldId id="877" r:id="rId121"/>
    <p:sldId id="875" r:id="rId122"/>
    <p:sldId id="895" r:id="rId123"/>
    <p:sldId id="878" r:id="rId124"/>
    <p:sldId id="879" r:id="rId125"/>
    <p:sldId id="883" r:id="rId126"/>
    <p:sldId id="880" r:id="rId127"/>
    <p:sldId id="881" r:id="rId128"/>
    <p:sldId id="915" r:id="rId129"/>
    <p:sldId id="882" r:id="rId130"/>
    <p:sldId id="884" r:id="rId131"/>
    <p:sldId id="886" r:id="rId132"/>
    <p:sldId id="892" r:id="rId133"/>
    <p:sldId id="889" r:id="rId134"/>
    <p:sldId id="900" r:id="rId135"/>
    <p:sldId id="901" r:id="rId136"/>
    <p:sldId id="921" r:id="rId137"/>
    <p:sldId id="913" r:id="rId138"/>
    <p:sldId id="914" r:id="rId139"/>
    <p:sldId id="917" r:id="rId140"/>
    <p:sldId id="904" r:id="rId141"/>
    <p:sldId id="919" r:id="rId142"/>
    <p:sldId id="911" r:id="rId143"/>
    <p:sldId id="906" r:id="rId144"/>
    <p:sldId id="907" r:id="rId145"/>
    <p:sldId id="908" r:id="rId146"/>
    <p:sldId id="909" r:id="rId147"/>
    <p:sldId id="910" r:id="rId148"/>
    <p:sldId id="912" r:id="rId149"/>
    <p:sldId id="871" r:id="rId150"/>
    <p:sldId id="937" r:id="rId151"/>
    <p:sldId id="905" r:id="rId152"/>
    <p:sldId id="922" r:id="rId153"/>
    <p:sldId id="923" r:id="rId154"/>
    <p:sldId id="940" r:id="rId155"/>
    <p:sldId id="943" r:id="rId156"/>
    <p:sldId id="944" r:id="rId157"/>
    <p:sldId id="945" r:id="rId158"/>
    <p:sldId id="946" r:id="rId159"/>
    <p:sldId id="948" r:id="rId160"/>
    <p:sldId id="949" r:id="rId161"/>
    <p:sldId id="954" r:id="rId162"/>
    <p:sldId id="951" r:id="rId163"/>
    <p:sldId id="953" r:id="rId164"/>
    <p:sldId id="993" r:id="rId165"/>
    <p:sldId id="991" r:id="rId166"/>
    <p:sldId id="996" r:id="rId167"/>
    <p:sldId id="992" r:id="rId168"/>
    <p:sldId id="994" r:id="rId169"/>
    <p:sldId id="995" r:id="rId170"/>
    <p:sldId id="997" r:id="rId171"/>
    <p:sldId id="998" r:id="rId172"/>
    <p:sldId id="257" r:id="rId173"/>
    <p:sldId id="1032" r:id="rId174"/>
    <p:sldId id="1011" r:id="rId175"/>
    <p:sldId id="1012" r:id="rId176"/>
    <p:sldId id="1033" r:id="rId177"/>
    <p:sldId id="1007" r:id="rId178"/>
    <p:sldId id="279" r:id="rId179"/>
    <p:sldId id="276" r:id="rId180"/>
    <p:sldId id="280" r:id="rId181"/>
    <p:sldId id="1028" r:id="rId182"/>
    <p:sldId id="1027" r:id="rId183"/>
    <p:sldId id="1010" r:id="rId184"/>
    <p:sldId id="1029" r:id="rId185"/>
    <p:sldId id="1030" r:id="rId186"/>
    <p:sldId id="1031" r:id="rId187"/>
    <p:sldId id="1008" r:id="rId188"/>
    <p:sldId id="1014" r:id="rId189"/>
    <p:sldId id="1015" r:id="rId190"/>
    <p:sldId id="1009" r:id="rId191"/>
    <p:sldId id="1013" r:id="rId192"/>
    <p:sldId id="1016" r:id="rId193"/>
    <p:sldId id="1018" r:id="rId194"/>
    <p:sldId id="1017" r:id="rId195"/>
    <p:sldId id="1019" r:id="rId196"/>
    <p:sldId id="1023" r:id="rId197"/>
    <p:sldId id="1024" r:id="rId198"/>
    <p:sldId id="1025" r:id="rId199"/>
    <p:sldId id="1026" r:id="rId200"/>
    <p:sldId id="1034" r:id="rId201"/>
    <p:sldId id="1035" r:id="rId202"/>
    <p:sldId id="1036" r:id="rId203"/>
    <p:sldId id="1037" r:id="rId204"/>
    <p:sldId id="1020" r:id="rId205"/>
    <p:sldId id="1021" r:id="rId206"/>
    <p:sldId id="1038" r:id="rId207"/>
    <p:sldId id="1039" r:id="rId208"/>
    <p:sldId id="1042" r:id="rId209"/>
    <p:sldId id="1047" r:id="rId210"/>
    <p:sldId id="1045" r:id="rId211"/>
    <p:sldId id="1046" r:id="rId212"/>
    <p:sldId id="1044" r:id="rId213"/>
    <p:sldId id="1043" r:id="rId214"/>
    <p:sldId id="1022" r:id="rId215"/>
    <p:sldId id="304" r:id="rId216"/>
    <p:sldId id="987" r:id="rId217"/>
    <p:sldId id="920" r:id="rId218"/>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59" roundtripDataSignature="AMtx7mghsC/NAXiGK/jYVSKzUlXxn/QW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E699"/>
    <a:srgbClr val="70AD47"/>
    <a:srgbClr val="F2F2F2"/>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F8C38E-56A6-4EAD-91C1-856BD1B89F8C}">
  <a:tblStyle styleId="{63F8C38E-56A6-4EAD-91C1-856BD1B89F8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62" autoAdjust="0"/>
    <p:restoredTop sz="95529" autoAdjust="0"/>
  </p:normalViewPr>
  <p:slideViewPr>
    <p:cSldViewPr snapToGrid="0">
      <p:cViewPr varScale="1">
        <p:scale>
          <a:sx n="110" d="100"/>
          <a:sy n="110" d="100"/>
        </p:scale>
        <p:origin x="11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59" Type="http://customschemas.google.com/relationships/presentationmetadata" Target="metadata"/><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presProps" Target="presProp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viewProps" Target="viewProp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notesMaster" Target="notesMasters/notesMaster1.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63" Type="http://schemas.openxmlformats.org/officeDocument/2006/relationships/tableStyles" Target="tableStyle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DEBE6-FDC3-4AF5-B164-D719339DF2D8}" type="doc">
      <dgm:prSet loTypeId="urn:microsoft.com/office/officeart/2005/8/layout/process1" loCatId="process" qsTypeId="urn:microsoft.com/office/officeart/2005/8/quickstyle/simple1" qsCatId="simple" csTypeId="urn:microsoft.com/office/officeart/2005/8/colors/accent1_2" csCatId="accent1" phldr="1"/>
      <dgm:spPr/>
    </dgm:pt>
    <dgm:pt modelId="{FF198025-9FF8-41D2-B849-B08F310DCED0}">
      <dgm:prSet phldrT="[Text]"/>
      <dgm:spPr/>
      <dgm:t>
        <a:bodyPr/>
        <a:lstStyle/>
        <a:p>
          <a:pPr latinLnBrk="1"/>
          <a:r>
            <a:rPr lang="ko-KR" altLang="en-US" dirty="0"/>
            <a:t>입력</a:t>
          </a:r>
        </a:p>
      </dgm:t>
    </dgm:pt>
    <dgm:pt modelId="{2584B3F4-D57F-4D7B-A4AF-0CC05A609E45}" type="parTrans" cxnId="{6C3CD296-9B0F-497A-87D3-9CA19A9B1BE3}">
      <dgm:prSet/>
      <dgm:spPr/>
      <dgm:t>
        <a:bodyPr/>
        <a:lstStyle/>
        <a:p>
          <a:pPr latinLnBrk="1"/>
          <a:endParaRPr lang="ko-KR" altLang="en-US"/>
        </a:p>
      </dgm:t>
    </dgm:pt>
    <dgm:pt modelId="{35F1B150-2414-429E-8DD6-AD54332D2837}" type="sibTrans" cxnId="{6C3CD296-9B0F-497A-87D3-9CA19A9B1BE3}">
      <dgm:prSet/>
      <dgm:spPr/>
      <dgm:t>
        <a:bodyPr/>
        <a:lstStyle/>
        <a:p>
          <a:pPr latinLnBrk="1"/>
          <a:endParaRPr lang="ko-KR" altLang="en-US"/>
        </a:p>
      </dgm:t>
    </dgm:pt>
    <dgm:pt modelId="{CABB8437-A7FC-4075-87F4-6D25B807047E}">
      <dgm:prSet phldrT="[Text]"/>
      <dgm:spPr/>
      <dgm:t>
        <a:bodyPr/>
        <a:lstStyle/>
        <a:p>
          <a:pPr latinLnBrk="1"/>
          <a:r>
            <a:rPr lang="ko-KR" altLang="en-US" dirty="0"/>
            <a:t>프로그램</a:t>
          </a:r>
        </a:p>
      </dgm:t>
    </dgm:pt>
    <dgm:pt modelId="{AABA7BFF-B9B8-4980-BFA4-C41FBCB77A5C}" type="parTrans" cxnId="{1CB03655-5D5E-47F2-A8A8-53562CF8023C}">
      <dgm:prSet/>
      <dgm:spPr/>
      <dgm:t>
        <a:bodyPr/>
        <a:lstStyle/>
        <a:p>
          <a:pPr latinLnBrk="1"/>
          <a:endParaRPr lang="ko-KR" altLang="en-US"/>
        </a:p>
      </dgm:t>
    </dgm:pt>
    <dgm:pt modelId="{9F8AF258-A234-48EA-923E-D245EC27AA19}" type="sibTrans" cxnId="{1CB03655-5D5E-47F2-A8A8-53562CF8023C}">
      <dgm:prSet/>
      <dgm:spPr/>
      <dgm:t>
        <a:bodyPr/>
        <a:lstStyle/>
        <a:p>
          <a:pPr latinLnBrk="1"/>
          <a:endParaRPr lang="ko-KR" altLang="en-US"/>
        </a:p>
      </dgm:t>
    </dgm:pt>
    <dgm:pt modelId="{179294CA-C1E5-4809-BC8F-EAA111064FC1}">
      <dgm:prSet phldrT="[Text]"/>
      <dgm:spPr/>
      <dgm:t>
        <a:bodyPr/>
        <a:lstStyle/>
        <a:p>
          <a:pPr latinLnBrk="1"/>
          <a:r>
            <a:rPr lang="ko-KR" altLang="en-US" dirty="0"/>
            <a:t>출력</a:t>
          </a:r>
        </a:p>
      </dgm:t>
    </dgm:pt>
    <dgm:pt modelId="{DE6442B6-8EA6-44AC-A412-C345BFA39007}" type="parTrans" cxnId="{76FEB101-6767-4657-8C33-C0DF5EDAF454}">
      <dgm:prSet/>
      <dgm:spPr/>
      <dgm:t>
        <a:bodyPr/>
        <a:lstStyle/>
        <a:p>
          <a:pPr latinLnBrk="1"/>
          <a:endParaRPr lang="ko-KR" altLang="en-US"/>
        </a:p>
      </dgm:t>
    </dgm:pt>
    <dgm:pt modelId="{8C3D83A3-742E-4E12-B47D-2D2B76120E40}" type="sibTrans" cxnId="{76FEB101-6767-4657-8C33-C0DF5EDAF454}">
      <dgm:prSet/>
      <dgm:spPr/>
      <dgm:t>
        <a:bodyPr/>
        <a:lstStyle/>
        <a:p>
          <a:pPr latinLnBrk="1"/>
          <a:endParaRPr lang="ko-KR" altLang="en-US"/>
        </a:p>
      </dgm:t>
    </dgm:pt>
    <dgm:pt modelId="{E388968F-D68E-4C83-BEFF-3F81904D8A8C}" type="pres">
      <dgm:prSet presAssocID="{8D3DEBE6-FDC3-4AF5-B164-D719339DF2D8}" presName="Name0" presStyleCnt="0">
        <dgm:presLayoutVars>
          <dgm:dir/>
          <dgm:resizeHandles val="exact"/>
        </dgm:presLayoutVars>
      </dgm:prSet>
      <dgm:spPr/>
    </dgm:pt>
    <dgm:pt modelId="{7AEC27F3-DF22-4A5D-B77D-F9C8C502F3CC}" type="pres">
      <dgm:prSet presAssocID="{FF198025-9FF8-41D2-B849-B08F310DCED0}" presName="node" presStyleLbl="node1" presStyleIdx="0" presStyleCnt="3">
        <dgm:presLayoutVars>
          <dgm:bulletEnabled val="1"/>
        </dgm:presLayoutVars>
      </dgm:prSet>
      <dgm:spPr/>
    </dgm:pt>
    <dgm:pt modelId="{18C01E51-5CF3-4640-AA52-DE6060D4B8A6}" type="pres">
      <dgm:prSet presAssocID="{35F1B150-2414-429E-8DD6-AD54332D2837}" presName="sibTrans" presStyleLbl="sibTrans2D1" presStyleIdx="0" presStyleCnt="2"/>
      <dgm:spPr/>
    </dgm:pt>
    <dgm:pt modelId="{21223020-6A85-40E6-B859-4487A0A44256}" type="pres">
      <dgm:prSet presAssocID="{35F1B150-2414-429E-8DD6-AD54332D2837}" presName="connectorText" presStyleLbl="sibTrans2D1" presStyleIdx="0" presStyleCnt="2"/>
      <dgm:spPr/>
    </dgm:pt>
    <dgm:pt modelId="{319F7575-376D-4F82-850D-B9CED4761658}" type="pres">
      <dgm:prSet presAssocID="{CABB8437-A7FC-4075-87F4-6D25B807047E}" presName="node" presStyleLbl="node1" presStyleIdx="1" presStyleCnt="3">
        <dgm:presLayoutVars>
          <dgm:bulletEnabled val="1"/>
        </dgm:presLayoutVars>
      </dgm:prSet>
      <dgm:spPr/>
    </dgm:pt>
    <dgm:pt modelId="{FD4ADC95-FBFD-41DB-9B03-09D69E84D332}" type="pres">
      <dgm:prSet presAssocID="{9F8AF258-A234-48EA-923E-D245EC27AA19}" presName="sibTrans" presStyleLbl="sibTrans2D1" presStyleIdx="1" presStyleCnt="2"/>
      <dgm:spPr/>
    </dgm:pt>
    <dgm:pt modelId="{4601ACB7-302C-4125-9CD6-D0D98EFF1D52}" type="pres">
      <dgm:prSet presAssocID="{9F8AF258-A234-48EA-923E-D245EC27AA19}" presName="connectorText" presStyleLbl="sibTrans2D1" presStyleIdx="1" presStyleCnt="2"/>
      <dgm:spPr/>
    </dgm:pt>
    <dgm:pt modelId="{AC996910-AB71-4522-9224-89D0567A5B3E}" type="pres">
      <dgm:prSet presAssocID="{179294CA-C1E5-4809-BC8F-EAA111064FC1}" presName="node" presStyleLbl="node1" presStyleIdx="2" presStyleCnt="3">
        <dgm:presLayoutVars>
          <dgm:bulletEnabled val="1"/>
        </dgm:presLayoutVars>
      </dgm:prSet>
      <dgm:spPr/>
    </dgm:pt>
  </dgm:ptLst>
  <dgm:cxnLst>
    <dgm:cxn modelId="{76FEB101-6767-4657-8C33-C0DF5EDAF454}" srcId="{8D3DEBE6-FDC3-4AF5-B164-D719339DF2D8}" destId="{179294CA-C1E5-4809-BC8F-EAA111064FC1}" srcOrd="2" destOrd="0" parTransId="{DE6442B6-8EA6-44AC-A412-C345BFA39007}" sibTransId="{8C3D83A3-742E-4E12-B47D-2D2B76120E40}"/>
    <dgm:cxn modelId="{89235329-F341-46D1-9CC6-EEC76CB0F796}" type="presOf" srcId="{35F1B150-2414-429E-8DD6-AD54332D2837}" destId="{18C01E51-5CF3-4640-AA52-DE6060D4B8A6}" srcOrd="0" destOrd="0" presId="urn:microsoft.com/office/officeart/2005/8/layout/process1"/>
    <dgm:cxn modelId="{B46A7830-EFAF-4B8D-AB47-C8D08D45EC2C}" type="presOf" srcId="{179294CA-C1E5-4809-BC8F-EAA111064FC1}" destId="{AC996910-AB71-4522-9224-89D0567A5B3E}" srcOrd="0" destOrd="0" presId="urn:microsoft.com/office/officeart/2005/8/layout/process1"/>
    <dgm:cxn modelId="{0AA1423E-1AE4-4822-9B84-C3B930BA2759}" type="presOf" srcId="{9F8AF258-A234-48EA-923E-D245EC27AA19}" destId="{4601ACB7-302C-4125-9CD6-D0D98EFF1D52}" srcOrd="1" destOrd="0" presId="urn:microsoft.com/office/officeart/2005/8/layout/process1"/>
    <dgm:cxn modelId="{1CB03655-5D5E-47F2-A8A8-53562CF8023C}" srcId="{8D3DEBE6-FDC3-4AF5-B164-D719339DF2D8}" destId="{CABB8437-A7FC-4075-87F4-6D25B807047E}" srcOrd="1" destOrd="0" parTransId="{AABA7BFF-B9B8-4980-BFA4-C41FBCB77A5C}" sibTransId="{9F8AF258-A234-48EA-923E-D245EC27AA19}"/>
    <dgm:cxn modelId="{88E36479-FE19-4051-BDF1-42869B7737BF}" type="presOf" srcId="{FF198025-9FF8-41D2-B849-B08F310DCED0}" destId="{7AEC27F3-DF22-4A5D-B77D-F9C8C502F3CC}" srcOrd="0" destOrd="0" presId="urn:microsoft.com/office/officeart/2005/8/layout/process1"/>
    <dgm:cxn modelId="{6C3CD296-9B0F-497A-87D3-9CA19A9B1BE3}" srcId="{8D3DEBE6-FDC3-4AF5-B164-D719339DF2D8}" destId="{FF198025-9FF8-41D2-B849-B08F310DCED0}" srcOrd="0" destOrd="0" parTransId="{2584B3F4-D57F-4D7B-A4AF-0CC05A609E45}" sibTransId="{35F1B150-2414-429E-8DD6-AD54332D2837}"/>
    <dgm:cxn modelId="{98B125C4-9EE8-4EC0-9692-C2330A2C25E9}" type="presOf" srcId="{8D3DEBE6-FDC3-4AF5-B164-D719339DF2D8}" destId="{E388968F-D68E-4C83-BEFF-3F81904D8A8C}" srcOrd="0" destOrd="0" presId="urn:microsoft.com/office/officeart/2005/8/layout/process1"/>
    <dgm:cxn modelId="{67E45EC4-C088-418F-BD39-07D905D52DC3}" type="presOf" srcId="{9F8AF258-A234-48EA-923E-D245EC27AA19}" destId="{FD4ADC95-FBFD-41DB-9B03-09D69E84D332}" srcOrd="0" destOrd="0" presId="urn:microsoft.com/office/officeart/2005/8/layout/process1"/>
    <dgm:cxn modelId="{0CED55DE-ABBE-4D23-BDB6-93269040DE51}" type="presOf" srcId="{35F1B150-2414-429E-8DD6-AD54332D2837}" destId="{21223020-6A85-40E6-B859-4487A0A44256}" srcOrd="1" destOrd="0" presId="urn:microsoft.com/office/officeart/2005/8/layout/process1"/>
    <dgm:cxn modelId="{B0A70BF9-FF7F-4AC2-98AC-71C9EC40F545}" type="presOf" srcId="{CABB8437-A7FC-4075-87F4-6D25B807047E}" destId="{319F7575-376D-4F82-850D-B9CED4761658}" srcOrd="0" destOrd="0" presId="urn:microsoft.com/office/officeart/2005/8/layout/process1"/>
    <dgm:cxn modelId="{B9A51AE8-3C90-45BA-93E7-77E396FD1898}" type="presParOf" srcId="{E388968F-D68E-4C83-BEFF-3F81904D8A8C}" destId="{7AEC27F3-DF22-4A5D-B77D-F9C8C502F3CC}" srcOrd="0" destOrd="0" presId="urn:microsoft.com/office/officeart/2005/8/layout/process1"/>
    <dgm:cxn modelId="{C103AC49-E797-4BE3-822A-6209C55FE007}" type="presParOf" srcId="{E388968F-D68E-4C83-BEFF-3F81904D8A8C}" destId="{18C01E51-5CF3-4640-AA52-DE6060D4B8A6}" srcOrd="1" destOrd="0" presId="urn:microsoft.com/office/officeart/2005/8/layout/process1"/>
    <dgm:cxn modelId="{12BEC522-C2CD-493D-9083-0E2B050211F0}" type="presParOf" srcId="{18C01E51-5CF3-4640-AA52-DE6060D4B8A6}" destId="{21223020-6A85-40E6-B859-4487A0A44256}" srcOrd="0" destOrd="0" presId="urn:microsoft.com/office/officeart/2005/8/layout/process1"/>
    <dgm:cxn modelId="{55DED967-0498-43D8-A8B6-54D49D0A566A}" type="presParOf" srcId="{E388968F-D68E-4C83-BEFF-3F81904D8A8C}" destId="{319F7575-376D-4F82-850D-B9CED4761658}" srcOrd="2" destOrd="0" presId="urn:microsoft.com/office/officeart/2005/8/layout/process1"/>
    <dgm:cxn modelId="{4C905988-91A2-47F0-BB07-359AA3842F30}" type="presParOf" srcId="{E388968F-D68E-4C83-BEFF-3F81904D8A8C}" destId="{FD4ADC95-FBFD-41DB-9B03-09D69E84D332}" srcOrd="3" destOrd="0" presId="urn:microsoft.com/office/officeart/2005/8/layout/process1"/>
    <dgm:cxn modelId="{242BEF87-F709-411C-8E8D-99C469164228}" type="presParOf" srcId="{FD4ADC95-FBFD-41DB-9B03-09D69E84D332}" destId="{4601ACB7-302C-4125-9CD6-D0D98EFF1D52}" srcOrd="0" destOrd="0" presId="urn:microsoft.com/office/officeart/2005/8/layout/process1"/>
    <dgm:cxn modelId="{E7531FF8-63B3-43C3-ABF4-DEC4B952797D}" type="presParOf" srcId="{E388968F-D68E-4C83-BEFF-3F81904D8A8C}" destId="{AC996910-AB71-4522-9224-89D0567A5B3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C27F3-DF22-4A5D-B77D-F9C8C502F3CC}">
      <dsp:nvSpPr>
        <dsp:cNvPr id="0" name=""/>
        <dsp:cNvSpPr/>
      </dsp:nvSpPr>
      <dsp:spPr>
        <a:xfrm>
          <a:off x="6803" y="0"/>
          <a:ext cx="2033610" cy="5174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latinLnBrk="1">
            <a:lnSpc>
              <a:spcPct val="90000"/>
            </a:lnSpc>
            <a:spcBef>
              <a:spcPct val="0"/>
            </a:spcBef>
            <a:spcAft>
              <a:spcPct val="35000"/>
            </a:spcAft>
            <a:buNone/>
          </a:pPr>
          <a:r>
            <a:rPr lang="ko-KR" altLang="en-US" sz="1700" kern="1200" dirty="0"/>
            <a:t>입력</a:t>
          </a:r>
        </a:p>
      </dsp:txBody>
      <dsp:txXfrm>
        <a:off x="21958" y="15155"/>
        <a:ext cx="2003300" cy="487125"/>
      </dsp:txXfrm>
    </dsp:sp>
    <dsp:sp modelId="{18C01E51-5CF3-4640-AA52-DE6060D4B8A6}">
      <dsp:nvSpPr>
        <dsp:cNvPr id="0" name=""/>
        <dsp:cNvSpPr/>
      </dsp:nvSpPr>
      <dsp:spPr>
        <a:xfrm>
          <a:off x="2243775" y="6549"/>
          <a:ext cx="431125" cy="5043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latinLnBrk="1">
            <a:lnSpc>
              <a:spcPct val="90000"/>
            </a:lnSpc>
            <a:spcBef>
              <a:spcPct val="0"/>
            </a:spcBef>
            <a:spcAft>
              <a:spcPct val="35000"/>
            </a:spcAft>
            <a:buNone/>
          </a:pPr>
          <a:endParaRPr lang="ko-KR" altLang="en-US" sz="1400" kern="1200"/>
        </a:p>
      </dsp:txBody>
      <dsp:txXfrm>
        <a:off x="2243775" y="107416"/>
        <a:ext cx="301788" cy="302601"/>
      </dsp:txXfrm>
    </dsp:sp>
    <dsp:sp modelId="{319F7575-376D-4F82-850D-B9CED4761658}">
      <dsp:nvSpPr>
        <dsp:cNvPr id="0" name=""/>
        <dsp:cNvSpPr/>
      </dsp:nvSpPr>
      <dsp:spPr>
        <a:xfrm>
          <a:off x="2853858" y="0"/>
          <a:ext cx="2033610" cy="5174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latinLnBrk="1">
            <a:lnSpc>
              <a:spcPct val="90000"/>
            </a:lnSpc>
            <a:spcBef>
              <a:spcPct val="0"/>
            </a:spcBef>
            <a:spcAft>
              <a:spcPct val="35000"/>
            </a:spcAft>
            <a:buNone/>
          </a:pPr>
          <a:r>
            <a:rPr lang="ko-KR" altLang="en-US" sz="1700" kern="1200" dirty="0"/>
            <a:t>프로그램</a:t>
          </a:r>
        </a:p>
      </dsp:txBody>
      <dsp:txXfrm>
        <a:off x="2869013" y="15155"/>
        <a:ext cx="2003300" cy="487125"/>
      </dsp:txXfrm>
    </dsp:sp>
    <dsp:sp modelId="{FD4ADC95-FBFD-41DB-9B03-09D69E84D332}">
      <dsp:nvSpPr>
        <dsp:cNvPr id="0" name=""/>
        <dsp:cNvSpPr/>
      </dsp:nvSpPr>
      <dsp:spPr>
        <a:xfrm>
          <a:off x="5090830" y="6549"/>
          <a:ext cx="431125" cy="5043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latinLnBrk="1">
            <a:lnSpc>
              <a:spcPct val="90000"/>
            </a:lnSpc>
            <a:spcBef>
              <a:spcPct val="0"/>
            </a:spcBef>
            <a:spcAft>
              <a:spcPct val="35000"/>
            </a:spcAft>
            <a:buNone/>
          </a:pPr>
          <a:endParaRPr lang="ko-KR" altLang="en-US" sz="1400" kern="1200"/>
        </a:p>
      </dsp:txBody>
      <dsp:txXfrm>
        <a:off x="5090830" y="107416"/>
        <a:ext cx="301788" cy="302601"/>
      </dsp:txXfrm>
    </dsp:sp>
    <dsp:sp modelId="{AC996910-AB71-4522-9224-89D0567A5B3E}">
      <dsp:nvSpPr>
        <dsp:cNvPr id="0" name=""/>
        <dsp:cNvSpPr/>
      </dsp:nvSpPr>
      <dsp:spPr>
        <a:xfrm>
          <a:off x="5700913" y="0"/>
          <a:ext cx="2033610" cy="5174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latinLnBrk="1">
            <a:lnSpc>
              <a:spcPct val="90000"/>
            </a:lnSpc>
            <a:spcBef>
              <a:spcPct val="0"/>
            </a:spcBef>
            <a:spcAft>
              <a:spcPct val="35000"/>
            </a:spcAft>
            <a:buNone/>
          </a:pPr>
          <a:r>
            <a:rPr lang="ko-KR" altLang="en-US" sz="1700" kern="1200" dirty="0"/>
            <a:t>출력</a:t>
          </a:r>
        </a:p>
      </dsp:txBody>
      <dsp:txXfrm>
        <a:off x="5716068" y="15155"/>
        <a:ext cx="2003300" cy="4871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649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74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51"/>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1"/>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ECD1D32-49F1-4BC4-829B-FC95436389A4}" type="datetime1">
              <a:rPr lang="ko-KR" altLang="en-US" smtClean="0"/>
              <a:t>2019-12-24</a:t>
            </a:fld>
            <a:endParaRPr/>
          </a:p>
        </p:txBody>
      </p:sp>
      <p:sp>
        <p:nvSpPr>
          <p:cNvPr id="19" name="Google Shape;19;p51"/>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20" name="Google Shape;20;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73"/>
        <p:cNvGrpSpPr/>
        <p:nvPr/>
      </p:nvGrpSpPr>
      <p:grpSpPr>
        <a:xfrm>
          <a:off x="0" y="0"/>
          <a:ext cx="0" cy="0"/>
          <a:chOff x="0" y="0"/>
          <a:chExt cx="0" cy="0"/>
        </a:xfrm>
      </p:grpSpPr>
      <p:sp>
        <p:nvSpPr>
          <p:cNvPr id="74" name="Google Shape;74;p59"/>
          <p:cNvSpPr txBox="1">
            <a:spLocks noGrp="1"/>
          </p:cNvSpPr>
          <p:nvPr>
            <p:ph type="title"/>
          </p:nvPr>
        </p:nvSpPr>
        <p:spPr>
          <a:xfrm>
            <a:off x="682328" y="365127"/>
            <a:ext cx="8543925" cy="6826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9"/>
          <p:cNvSpPr txBox="1">
            <a:spLocks noGrp="1"/>
          </p:cNvSpPr>
          <p:nvPr>
            <p:ph type="body" idx="1"/>
          </p:nvPr>
        </p:nvSpPr>
        <p:spPr>
          <a:xfrm>
            <a:off x="682329" y="1271588"/>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6" name="Google Shape;76;p59"/>
          <p:cNvSpPr txBox="1">
            <a:spLocks noGrp="1"/>
          </p:cNvSpPr>
          <p:nvPr>
            <p:ph type="body" idx="2"/>
          </p:nvPr>
        </p:nvSpPr>
        <p:spPr>
          <a:xfrm>
            <a:off x="682329" y="2095500"/>
            <a:ext cx="4190702"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9"/>
          <p:cNvSpPr txBox="1">
            <a:spLocks noGrp="1"/>
          </p:cNvSpPr>
          <p:nvPr>
            <p:ph type="body" idx="3"/>
          </p:nvPr>
        </p:nvSpPr>
        <p:spPr>
          <a:xfrm>
            <a:off x="5014913" y="1271588"/>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59"/>
          <p:cNvSpPr txBox="1">
            <a:spLocks noGrp="1"/>
          </p:cNvSpPr>
          <p:nvPr>
            <p:ph type="body" idx="4"/>
          </p:nvPr>
        </p:nvSpPr>
        <p:spPr>
          <a:xfrm>
            <a:off x="5014913" y="2095500"/>
            <a:ext cx="4211340"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5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66A01CB-6818-4D17-B28C-899A41254D49}" type="datetime1">
              <a:rPr lang="ko-KR" altLang="en-US" smtClean="0"/>
              <a:t>2019-12-24</a:t>
            </a:fld>
            <a:endParaRPr/>
          </a:p>
        </p:txBody>
      </p:sp>
      <p:sp>
        <p:nvSpPr>
          <p:cNvPr id="80" name="Google Shape;80;p59"/>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81" name="Google Shape;81;p5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82"/>
        <p:cNvGrpSpPr/>
        <p:nvPr/>
      </p:nvGrpSpPr>
      <p:grpSpPr>
        <a:xfrm>
          <a:off x="0" y="0"/>
          <a:ext cx="0" cy="0"/>
          <a:chOff x="0" y="0"/>
          <a:chExt cx="0" cy="0"/>
        </a:xfrm>
      </p:grpSpPr>
      <p:sp>
        <p:nvSpPr>
          <p:cNvPr id="83" name="Google Shape;83;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F351ED7-F0EA-420A-9B89-C5335E42CB96}" type="datetime1">
              <a:rPr lang="ko-KR" altLang="en-US" smtClean="0"/>
              <a:t>2019-12-24</a:t>
            </a:fld>
            <a:endParaRPr/>
          </a:p>
        </p:txBody>
      </p:sp>
      <p:sp>
        <p:nvSpPr>
          <p:cNvPr id="84" name="Google Shape;84;p60"/>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85" name="Google Shape;85;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빈 화면" type="blank" preserve="1">
  <p:cSld name="1_빈 화면">
    <p:bg>
      <p:bgPr>
        <a:solidFill>
          <a:schemeClr val="accent5">
            <a:lumMod val="60000"/>
            <a:lumOff val="40000"/>
          </a:schemeClr>
        </a:solidFill>
        <a:effectLst/>
      </p:bgPr>
    </p:bg>
    <p:spTree>
      <p:nvGrpSpPr>
        <p:cNvPr id="1" name="Shape 82"/>
        <p:cNvGrpSpPr/>
        <p:nvPr/>
      </p:nvGrpSpPr>
      <p:grpSpPr>
        <a:xfrm>
          <a:off x="0" y="0"/>
          <a:ext cx="0" cy="0"/>
          <a:chOff x="0" y="0"/>
          <a:chExt cx="0" cy="0"/>
        </a:xfrm>
      </p:grpSpPr>
      <p:sp>
        <p:nvSpPr>
          <p:cNvPr id="83" name="Google Shape;83;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F458EF2-4C82-496A-AB31-7FE2A6272326}" type="datetime1">
              <a:rPr lang="ko-KR" altLang="en-US" smtClean="0"/>
              <a:t>2019-12-24</a:t>
            </a:fld>
            <a:endParaRPr/>
          </a:p>
        </p:txBody>
      </p:sp>
      <p:sp>
        <p:nvSpPr>
          <p:cNvPr id="84" name="Google Shape;84;p60"/>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85" name="Google Shape;85;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80202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슬라이드" type="title">
  <p:cSld name="제목 슬라이드">
    <p:spTree>
      <p:nvGrpSpPr>
        <p:cNvPr id="1" name="Shape 15"/>
        <p:cNvGrpSpPr/>
        <p:nvPr/>
      </p:nvGrpSpPr>
      <p:grpSpPr>
        <a:xfrm>
          <a:off x="0" y="0"/>
          <a:ext cx="0" cy="0"/>
          <a:chOff x="0" y="0"/>
          <a:chExt cx="0" cy="0"/>
        </a:xfrm>
      </p:grpSpPr>
      <p:sp>
        <p:nvSpPr>
          <p:cNvPr id="16" name="Google Shape;16;p51"/>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1"/>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ECD1D32-49F1-4BC4-829B-FC95436389A4}" type="datetime1">
              <a:rPr lang="ko-KR" altLang="en-US" smtClean="0"/>
              <a:t>2019-12-24</a:t>
            </a:fld>
            <a:endParaRPr/>
          </a:p>
        </p:txBody>
      </p:sp>
      <p:sp>
        <p:nvSpPr>
          <p:cNvPr id="19" name="Google Shape;19;p51"/>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20" name="Google Shape;20;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33210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type="secHead" preserve="1">
  <p:cSld name="구역 머리글">
    <p:spTree>
      <p:nvGrpSpPr>
        <p:cNvPr id="1" name="Shape 21"/>
        <p:cNvGrpSpPr/>
        <p:nvPr/>
      </p:nvGrpSpPr>
      <p:grpSpPr>
        <a:xfrm>
          <a:off x="0" y="0"/>
          <a:ext cx="0" cy="0"/>
          <a:chOff x="0" y="0"/>
          <a:chExt cx="0" cy="0"/>
        </a:xfrm>
      </p:grpSpPr>
      <p:sp>
        <p:nvSpPr>
          <p:cNvPr id="22" name="Google Shape;22;p52"/>
          <p:cNvSpPr/>
          <p:nvPr/>
        </p:nvSpPr>
        <p:spPr>
          <a:xfrm>
            <a:off x="207147" y="262785"/>
            <a:ext cx="9491707" cy="6379555"/>
          </a:xfrm>
          <a:prstGeom prst="rect">
            <a:avLst/>
          </a:prstGeom>
          <a:solidFill>
            <a:schemeClr val="accent2">
              <a:lumMod val="75000"/>
            </a:schemeClr>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63" b="0" i="0" u="none" strike="noStrike" cap="none">
              <a:solidFill>
                <a:schemeClr val="lt1"/>
              </a:solidFill>
              <a:latin typeface="Calibri"/>
              <a:ea typeface="Calibri"/>
              <a:cs typeface="Calibri"/>
              <a:sym typeface="Calibri"/>
            </a:endParaRPr>
          </a:p>
        </p:txBody>
      </p:sp>
      <p:sp>
        <p:nvSpPr>
          <p:cNvPr id="23" name="Google Shape;23;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1B0EE08-B4C3-42E5-AB58-B447E2ED7809}" type="datetime1">
              <a:rPr lang="ko-KR" altLang="en-US" smtClean="0"/>
              <a:t>2019-12-24</a:t>
            </a:fld>
            <a:endParaRPr/>
          </a:p>
        </p:txBody>
      </p:sp>
      <p:sp>
        <p:nvSpPr>
          <p:cNvPr id="26" name="Google Shape;26;p52"/>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27" name="Google Shape;27;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52"/>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extLst>
      <p:ext uri="{BB962C8B-B14F-4D97-AF65-F5344CB8AC3E}">
        <p14:creationId xmlns:p14="http://schemas.microsoft.com/office/powerpoint/2010/main" val="3646812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구역 머리글" type="secHead" preserve="1">
  <p:cSld name="1_구역 머리글">
    <p:spTree>
      <p:nvGrpSpPr>
        <p:cNvPr id="1" name="Shape 21"/>
        <p:cNvGrpSpPr/>
        <p:nvPr/>
      </p:nvGrpSpPr>
      <p:grpSpPr>
        <a:xfrm>
          <a:off x="0" y="0"/>
          <a:ext cx="0" cy="0"/>
          <a:chOff x="0" y="0"/>
          <a:chExt cx="0" cy="0"/>
        </a:xfrm>
      </p:grpSpPr>
      <p:sp>
        <p:nvSpPr>
          <p:cNvPr id="22" name="Google Shape;22;p52"/>
          <p:cNvSpPr/>
          <p:nvPr/>
        </p:nvSpPr>
        <p:spPr>
          <a:xfrm>
            <a:off x="207147" y="262785"/>
            <a:ext cx="9491707" cy="6379555"/>
          </a:xfrm>
          <a:prstGeom prst="rect">
            <a:avLst/>
          </a:prstGeom>
          <a:solidFill>
            <a:schemeClr val="accent6">
              <a:lumMod val="75000"/>
            </a:schemeClr>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63" b="0" i="0" u="none" strike="noStrike" cap="none">
              <a:solidFill>
                <a:schemeClr val="lt1"/>
              </a:solidFill>
              <a:latin typeface="Calibri"/>
              <a:ea typeface="Calibri"/>
              <a:cs typeface="Calibri"/>
              <a:sym typeface="Calibri"/>
            </a:endParaRPr>
          </a:p>
        </p:txBody>
      </p:sp>
      <p:sp>
        <p:nvSpPr>
          <p:cNvPr id="23" name="Google Shape;23;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38D615D-DD6F-4586-A700-D206F9D28438}" type="datetime1">
              <a:rPr lang="ko-KR" altLang="en-US" smtClean="0"/>
              <a:t>2019-12-24</a:t>
            </a:fld>
            <a:endParaRPr/>
          </a:p>
        </p:txBody>
      </p:sp>
      <p:sp>
        <p:nvSpPr>
          <p:cNvPr id="26" name="Google Shape;26;p52"/>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27" name="Google Shape;27;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52"/>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extLst>
      <p:ext uri="{BB962C8B-B14F-4D97-AF65-F5344CB8AC3E}">
        <p14:creationId xmlns:p14="http://schemas.microsoft.com/office/powerpoint/2010/main" val="2337761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Rectangle 8"/>
          <p:cNvSpPr/>
          <p:nvPr userDrawn="1"/>
        </p:nvSpPr>
        <p:spPr>
          <a:xfrm>
            <a:off x="207148" y="262785"/>
            <a:ext cx="9492477"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0" name="Rectangle 9"/>
          <p:cNvSpPr/>
          <p:nvPr userDrawn="1"/>
        </p:nvSpPr>
        <p:spPr bwMode="blackWhite">
          <a:xfrm>
            <a:off x="207147" y="262785"/>
            <a:ext cx="9491707" cy="20726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423481" y="1004207"/>
            <a:ext cx="9058269" cy="1172065"/>
          </a:xfrm>
        </p:spPr>
        <p:txBody>
          <a:bodyPr anchor="b">
            <a:normAutofit/>
          </a:bodyPr>
          <a:lstStyle>
            <a:lvl1pPr>
              <a:defRPr sz="3600">
                <a:solidFill>
                  <a:schemeClr val="bg1"/>
                </a:solidFill>
              </a:defRPr>
            </a:lvl1pPr>
          </a:lstStyle>
          <a:p>
            <a:r>
              <a:rPr lang="en-US" dirty="0"/>
              <a:t>Click to edit Master title style</a:t>
            </a:r>
          </a:p>
        </p:txBody>
      </p:sp>
      <p:sp>
        <p:nvSpPr>
          <p:cNvPr id="7" name="Content Placeholder 6"/>
          <p:cNvSpPr>
            <a:spLocks noGrp="1"/>
          </p:cNvSpPr>
          <p:nvPr>
            <p:ph sz="quarter" idx="13"/>
          </p:nvPr>
        </p:nvSpPr>
        <p:spPr>
          <a:xfrm>
            <a:off x="438340" y="2560320"/>
            <a:ext cx="9043410" cy="3977640"/>
          </a:xfrm>
        </p:spPr>
        <p:txBody>
          <a:bodyPr vert="horz" lIns="91440" tIns="45720" rIns="91440" bIns="45720" rtlCol="0">
            <a:normAutofit/>
          </a:bodyPr>
          <a:lstStyle>
            <a:lvl1pPr>
              <a:lnSpc>
                <a:spcPct val="100000"/>
              </a:lnSpc>
              <a:defRPr lang="en-US" sz="2400" smtClean="0">
                <a:solidFill>
                  <a:schemeClr val="tx1">
                    <a:lumMod val="75000"/>
                    <a:lumOff val="25000"/>
                  </a:schemeClr>
                </a:solidFill>
                <a:latin typeface="Times New Roman" panose="02020603050405020304" pitchFamily="18" charset="0"/>
                <a:cs typeface="Times New Roman" panose="02020603050405020304" pitchFamily="18" charset="0"/>
              </a:defRPr>
            </a:lvl1pPr>
            <a:lvl2pPr>
              <a:lnSpc>
                <a:spcPct val="100000"/>
              </a:lnSpc>
              <a:defRPr lang="en-US" sz="2400" dirty="0" smtClean="0">
                <a:solidFill>
                  <a:schemeClr val="tx1">
                    <a:lumMod val="75000"/>
                    <a:lumOff val="25000"/>
                  </a:schemeClr>
                </a:solidFill>
                <a:latin typeface="Times New Roman" panose="02020603050405020304" pitchFamily="18" charset="0"/>
                <a:cs typeface="Times New Roman" panose="02020603050405020304" pitchFamily="18" charset="0"/>
              </a:defRPr>
            </a:lvl2pPr>
            <a:lvl3pPr>
              <a:lnSpc>
                <a:spcPct val="100000"/>
              </a:lnSpc>
              <a:defRPr lang="en-US" sz="2400" dirty="0" smtClean="0">
                <a:solidFill>
                  <a:schemeClr val="tx1">
                    <a:lumMod val="75000"/>
                    <a:lumOff val="25000"/>
                  </a:schemeClr>
                </a:solidFill>
                <a:latin typeface="Times New Roman" panose="02020603050405020304" pitchFamily="18" charset="0"/>
                <a:cs typeface="Times New Roman" panose="02020603050405020304" pitchFamily="18" charset="0"/>
              </a:defRPr>
            </a:lvl3pPr>
            <a:lvl4pPr>
              <a:lnSpc>
                <a:spcPct val="100000"/>
              </a:lnSpc>
              <a:defRPr lang="en-US" sz="2400" dirty="0" smtClean="0">
                <a:solidFill>
                  <a:schemeClr val="tx1">
                    <a:lumMod val="75000"/>
                    <a:lumOff val="25000"/>
                  </a:schemeClr>
                </a:solidFill>
                <a:latin typeface="Times New Roman" panose="02020603050405020304" pitchFamily="18" charset="0"/>
                <a:cs typeface="Times New Roman" panose="02020603050405020304" pitchFamily="18" charset="0"/>
              </a:defRPr>
            </a:lvl4pPr>
            <a:lvl5pPr>
              <a:lnSpc>
                <a:spcPct val="100000"/>
              </a:lnSpc>
              <a:defRPr lang="en-US" sz="2400" dirty="0">
                <a:solidFill>
                  <a:schemeClr val="tx1">
                    <a:lumMod val="75000"/>
                    <a:lumOff val="25000"/>
                  </a:schemeClr>
                </a:solidFill>
                <a:latin typeface="Times New Roman" panose="02020603050405020304" pitchFamily="18" charset="0"/>
                <a:cs typeface="Times New Roman" panose="02020603050405020304" pitchFamily="18" charset="0"/>
              </a:defRPr>
            </a:lvl5pPr>
          </a:lstStyle>
          <a:p>
            <a:pPr marL="0" lvl="0" indent="0">
              <a:lnSpc>
                <a:spcPct val="150000"/>
              </a:lnSpc>
              <a:spcBef>
                <a:spcPts val="813"/>
              </a:spcBef>
              <a:spcAft>
                <a:spcPts val="975"/>
              </a:spcAft>
              <a:buNone/>
            </a:pPr>
            <a:r>
              <a:rPr lang="en-US" dirty="0"/>
              <a:t>Click to edit Master text styles</a:t>
            </a:r>
          </a:p>
          <a:p>
            <a:pPr marL="0" lvl="1" indent="0">
              <a:lnSpc>
                <a:spcPct val="150000"/>
              </a:lnSpc>
              <a:spcBef>
                <a:spcPts val="813"/>
              </a:spcBef>
              <a:spcAft>
                <a:spcPts val="975"/>
              </a:spcAft>
              <a:buNone/>
            </a:pPr>
            <a:r>
              <a:rPr lang="en-US" dirty="0"/>
              <a:t>Second level</a:t>
            </a:r>
          </a:p>
          <a:p>
            <a:pPr marL="0" lvl="2" indent="0">
              <a:lnSpc>
                <a:spcPct val="150000"/>
              </a:lnSpc>
              <a:spcBef>
                <a:spcPts val="813"/>
              </a:spcBef>
              <a:spcAft>
                <a:spcPts val="975"/>
              </a:spcAft>
              <a:buNone/>
            </a:pPr>
            <a:r>
              <a:rPr lang="en-US" dirty="0"/>
              <a:t>Third level</a:t>
            </a:r>
          </a:p>
          <a:p>
            <a:pPr marL="0" lvl="3" indent="0">
              <a:lnSpc>
                <a:spcPct val="150000"/>
              </a:lnSpc>
              <a:spcBef>
                <a:spcPts val="813"/>
              </a:spcBef>
              <a:spcAft>
                <a:spcPts val="975"/>
              </a:spcAft>
              <a:buNone/>
            </a:pPr>
            <a:r>
              <a:rPr lang="en-US" dirty="0"/>
              <a:t>Fourth level</a:t>
            </a:r>
          </a:p>
          <a:p>
            <a:pPr marL="0" lvl="4" indent="0">
              <a:lnSpc>
                <a:spcPct val="150000"/>
              </a:lnSpc>
              <a:spcBef>
                <a:spcPts val="813"/>
              </a:spcBef>
              <a:spcAft>
                <a:spcPts val="975"/>
              </a:spcAft>
              <a:buNone/>
            </a:pPr>
            <a:r>
              <a:rPr lang="en-US" dirty="0"/>
              <a:t>Fifth level</a:t>
            </a:r>
          </a:p>
        </p:txBody>
      </p:sp>
    </p:spTree>
    <p:extLst>
      <p:ext uri="{BB962C8B-B14F-4D97-AF65-F5344CB8AC3E}">
        <p14:creationId xmlns:p14="http://schemas.microsoft.com/office/powerpoint/2010/main" val="2003547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구역 머리글" type="secHead">
  <p:cSld name="1_구역 머리글">
    <p:spTree>
      <p:nvGrpSpPr>
        <p:cNvPr id="1" name="Shape 21"/>
        <p:cNvGrpSpPr/>
        <p:nvPr/>
      </p:nvGrpSpPr>
      <p:grpSpPr>
        <a:xfrm>
          <a:off x="0" y="0"/>
          <a:ext cx="0" cy="0"/>
          <a:chOff x="0" y="0"/>
          <a:chExt cx="0" cy="0"/>
        </a:xfrm>
      </p:grpSpPr>
      <p:sp>
        <p:nvSpPr>
          <p:cNvPr id="9" name="Rectangle 8">
            <a:extLst>
              <a:ext uri="{FF2B5EF4-FFF2-40B4-BE49-F238E27FC236}">
                <a16:creationId xmlns:a16="http://schemas.microsoft.com/office/drawing/2014/main" id="{9F7A3352-4201-4B82-B373-58971D757907}"/>
              </a:ext>
            </a:extLst>
          </p:cNvPr>
          <p:cNvSpPr/>
          <p:nvPr userDrawn="1"/>
        </p:nvSpPr>
        <p:spPr>
          <a:xfrm>
            <a:off x="207148" y="262785"/>
            <a:ext cx="9492477" cy="60144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2" name="Google Shape;22;p52"/>
          <p:cNvSpPr/>
          <p:nvPr/>
        </p:nvSpPr>
        <p:spPr>
          <a:xfrm>
            <a:off x="207147" y="262786"/>
            <a:ext cx="9491705" cy="1597958"/>
          </a:xfrm>
          <a:prstGeom prst="rect">
            <a:avLst/>
          </a:prstGeom>
          <a:solidFill>
            <a:schemeClr val="accent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63" b="0" i="0" u="none" strike="noStrike" cap="none">
              <a:solidFill>
                <a:schemeClr val="lt1"/>
              </a:solidFill>
              <a:latin typeface="Calibri"/>
              <a:ea typeface="Calibri"/>
              <a:cs typeface="Calibri"/>
              <a:sym typeface="Calibri"/>
            </a:endParaRPr>
          </a:p>
        </p:txBody>
      </p:sp>
      <p:sp>
        <p:nvSpPr>
          <p:cNvPr id="23" name="Google Shape;23;p52"/>
          <p:cNvSpPr txBox="1">
            <a:spLocks noGrp="1"/>
          </p:cNvSpPr>
          <p:nvPr>
            <p:ph type="title"/>
          </p:nvPr>
        </p:nvSpPr>
        <p:spPr>
          <a:xfrm>
            <a:off x="564292" y="701474"/>
            <a:ext cx="8777416" cy="105862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52"/>
          <p:cNvSpPr txBox="1">
            <a:spLocks noGrp="1"/>
          </p:cNvSpPr>
          <p:nvPr>
            <p:ph type="body" idx="1"/>
          </p:nvPr>
        </p:nvSpPr>
        <p:spPr>
          <a:xfrm>
            <a:off x="564291" y="1969693"/>
            <a:ext cx="8777417" cy="4126303"/>
          </a:xfrm>
          <a:prstGeom prst="rect">
            <a:avLst/>
          </a:prstGeom>
          <a:noFill/>
          <a:ln>
            <a:noFill/>
          </a:ln>
        </p:spPr>
        <p:txBody>
          <a:bodyPr spcFirstLastPara="1" wrap="square" lIns="91425" tIns="45700" rIns="91425" bIns="45700" anchor="t" anchorCtr="0">
            <a:normAutofit/>
          </a:bodyPr>
          <a:lstStyle>
            <a:lvl1pPr marL="571500" lvl="0" indent="-342900" algn="l">
              <a:lnSpc>
                <a:spcPct val="100000"/>
              </a:lnSpc>
              <a:spcBef>
                <a:spcPts val="1000"/>
              </a:spcBef>
              <a:spcAft>
                <a:spcPts val="0"/>
              </a:spcAft>
              <a:buClr>
                <a:schemeClr val="dk1"/>
              </a:buClr>
              <a:buSzPts val="2400"/>
              <a:buFont typeface="Arial" panose="020B0604020202020204" pitchFamily="34" charset="0"/>
              <a:buChar char="•"/>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dirty="0"/>
          </a:p>
        </p:txBody>
      </p:sp>
      <p:sp>
        <p:nvSpPr>
          <p:cNvPr id="25" name="Google Shape;25;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D45147B-809F-4780-AA03-A2D843F88B44}" type="datetime1">
              <a:rPr lang="ko-KR" altLang="en-US" smtClean="0"/>
              <a:t>2019-12-24</a:t>
            </a:fld>
            <a:endParaRPr/>
          </a:p>
        </p:txBody>
      </p:sp>
      <p:sp>
        <p:nvSpPr>
          <p:cNvPr id="26" name="Google Shape;26;p52"/>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27" name="Google Shape;27;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95482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구역 머리글" type="secHead" preserve="1">
  <p:cSld name="1_구역 머리글">
    <p:spTree>
      <p:nvGrpSpPr>
        <p:cNvPr id="1" name="Shape 21"/>
        <p:cNvGrpSpPr/>
        <p:nvPr/>
      </p:nvGrpSpPr>
      <p:grpSpPr>
        <a:xfrm>
          <a:off x="0" y="0"/>
          <a:ext cx="0" cy="0"/>
          <a:chOff x="0" y="0"/>
          <a:chExt cx="0" cy="0"/>
        </a:xfrm>
      </p:grpSpPr>
      <p:sp>
        <p:nvSpPr>
          <p:cNvPr id="22" name="Google Shape;22;p52"/>
          <p:cNvSpPr/>
          <p:nvPr/>
        </p:nvSpPr>
        <p:spPr>
          <a:xfrm>
            <a:off x="207147" y="262785"/>
            <a:ext cx="9491707" cy="6379555"/>
          </a:xfrm>
          <a:prstGeom prst="rect">
            <a:avLst/>
          </a:prstGeom>
          <a:solidFill>
            <a:srgbClr val="FF0000"/>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63" b="0" i="0" u="none" strike="noStrike" cap="none">
              <a:solidFill>
                <a:schemeClr val="lt1"/>
              </a:solidFill>
              <a:latin typeface="Calibri"/>
              <a:ea typeface="Calibri"/>
              <a:cs typeface="Calibri"/>
              <a:sym typeface="Calibri"/>
            </a:endParaRPr>
          </a:p>
        </p:txBody>
      </p:sp>
      <p:sp>
        <p:nvSpPr>
          <p:cNvPr id="23" name="Google Shape;23;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A119723-8E68-4DBA-A059-644283B159BC}" type="datetime1">
              <a:rPr lang="ko-KR" altLang="en-US" smtClean="0"/>
              <a:t>2019-12-24</a:t>
            </a:fld>
            <a:endParaRPr/>
          </a:p>
        </p:txBody>
      </p:sp>
      <p:sp>
        <p:nvSpPr>
          <p:cNvPr id="26" name="Google Shape;26;p52"/>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27" name="Google Shape;27;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52"/>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extLst>
      <p:ext uri="{BB962C8B-B14F-4D97-AF65-F5344CB8AC3E}">
        <p14:creationId xmlns:p14="http://schemas.microsoft.com/office/powerpoint/2010/main" val="8924655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제목 및 내용" type="obj">
  <p:cSld name="제목 및 내용">
    <p:spTree>
      <p:nvGrpSpPr>
        <p:cNvPr id="1" name="Shape 29"/>
        <p:cNvGrpSpPr/>
        <p:nvPr/>
      </p:nvGrpSpPr>
      <p:grpSpPr>
        <a:xfrm>
          <a:off x="0" y="0"/>
          <a:ext cx="0" cy="0"/>
          <a:chOff x="0" y="0"/>
          <a:chExt cx="0" cy="0"/>
        </a:xfrm>
      </p:grpSpPr>
      <p:sp>
        <p:nvSpPr>
          <p:cNvPr id="30" name="Google Shape;30;p5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a:defRPr>
                <a:sym typeface="Arial"/>
              </a:defRPr>
            </a:lvl1pPr>
          </a:lstStyle>
          <a:p>
            <a:pPr lvl="0"/>
            <a:endParaRPr/>
          </a:p>
        </p:txBody>
      </p:sp>
      <p:sp>
        <p:nvSpPr>
          <p:cNvPr id="32" name="Google Shape;32;p5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E463434-B730-4FFB-9F97-A0CEF662CB25}" type="datetime1">
              <a:rPr lang="ko-KR" altLang="en-US" smtClean="0"/>
              <a:t>2019-12-24</a:t>
            </a:fld>
            <a:endParaRPr/>
          </a:p>
        </p:txBody>
      </p:sp>
      <p:sp>
        <p:nvSpPr>
          <p:cNvPr id="33" name="Google Shape;33;p53"/>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34" name="Google Shape;34;p5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53"/>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extLst>
      <p:ext uri="{BB962C8B-B14F-4D97-AF65-F5344CB8AC3E}">
        <p14:creationId xmlns:p14="http://schemas.microsoft.com/office/powerpoint/2010/main" val="1892559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구역 머리글" type="secHead" preserve="1">
  <p:cSld name="1_구역 머리글">
    <p:spTree>
      <p:nvGrpSpPr>
        <p:cNvPr id="1" name="Shape 21"/>
        <p:cNvGrpSpPr/>
        <p:nvPr/>
      </p:nvGrpSpPr>
      <p:grpSpPr>
        <a:xfrm>
          <a:off x="0" y="0"/>
          <a:ext cx="0" cy="0"/>
          <a:chOff x="0" y="0"/>
          <a:chExt cx="0" cy="0"/>
        </a:xfrm>
      </p:grpSpPr>
      <p:sp>
        <p:nvSpPr>
          <p:cNvPr id="22" name="Google Shape;22;p52"/>
          <p:cNvSpPr/>
          <p:nvPr/>
        </p:nvSpPr>
        <p:spPr>
          <a:xfrm>
            <a:off x="207147" y="262785"/>
            <a:ext cx="9491707" cy="6379555"/>
          </a:xfrm>
          <a:prstGeom prst="rect">
            <a:avLst/>
          </a:prstGeom>
          <a:solidFill>
            <a:schemeClr val="accent5"/>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63" b="0" i="0" u="none" strike="noStrike" cap="none">
              <a:solidFill>
                <a:schemeClr val="lt1"/>
              </a:solidFill>
              <a:latin typeface="Calibri"/>
              <a:ea typeface="Calibri"/>
              <a:cs typeface="Calibri"/>
              <a:sym typeface="Calibri"/>
            </a:endParaRPr>
          </a:p>
        </p:txBody>
      </p:sp>
      <p:sp>
        <p:nvSpPr>
          <p:cNvPr id="23" name="Google Shape;23;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1B0EE08-B4C3-42E5-AB58-B447E2ED7809}" type="datetime1">
              <a:rPr lang="ko-KR" altLang="en-US" smtClean="0"/>
              <a:t>2019-12-24</a:t>
            </a:fld>
            <a:endParaRPr/>
          </a:p>
        </p:txBody>
      </p:sp>
      <p:sp>
        <p:nvSpPr>
          <p:cNvPr id="26" name="Google Shape;26;p52"/>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27" name="Google Shape;27;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52"/>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extLst>
      <p:ext uri="{BB962C8B-B14F-4D97-AF65-F5344CB8AC3E}">
        <p14:creationId xmlns:p14="http://schemas.microsoft.com/office/powerpoint/2010/main" val="3009414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제목만" type="titleOnly">
  <p:cSld name="제목만">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1880EB2-5F6F-475C-A78A-8010933B4B31}" type="datetime1">
              <a:rPr lang="ko-KR" altLang="en-US" smtClean="0"/>
              <a:t>2019-12-24</a:t>
            </a:fld>
            <a:endParaRPr/>
          </a:p>
        </p:txBody>
      </p:sp>
      <p:sp>
        <p:nvSpPr>
          <p:cNvPr id="39" name="Google Shape;39;p54"/>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40" name="Google Shape;40;p5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1" name="Google Shape;41;p54"/>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extLst>
      <p:ext uri="{BB962C8B-B14F-4D97-AF65-F5344CB8AC3E}">
        <p14:creationId xmlns:p14="http://schemas.microsoft.com/office/powerpoint/2010/main" val="4293739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콘텐츠 2개" type="twoObj">
  <p:cSld name="2_콘텐츠 2개">
    <p:spTree>
      <p:nvGrpSpPr>
        <p:cNvPr id="1" name="Shape 49"/>
        <p:cNvGrpSpPr/>
        <p:nvPr/>
      </p:nvGrpSpPr>
      <p:grpSpPr>
        <a:xfrm>
          <a:off x="0" y="0"/>
          <a:ext cx="0" cy="0"/>
          <a:chOff x="0" y="0"/>
          <a:chExt cx="0" cy="0"/>
        </a:xfrm>
      </p:grpSpPr>
      <p:sp>
        <p:nvSpPr>
          <p:cNvPr id="50" name="Google Shape;50;p5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6"/>
          <p:cNvSpPr txBox="1">
            <a:spLocks noGrp="1"/>
          </p:cNvSpPr>
          <p:nvPr>
            <p:ph type="body" idx="1"/>
          </p:nvPr>
        </p:nvSpPr>
        <p:spPr>
          <a:xfrm>
            <a:off x="681038" y="1151169"/>
            <a:ext cx="8543924" cy="106018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56"/>
          <p:cNvSpPr txBox="1">
            <a:spLocks noGrp="1"/>
          </p:cNvSpPr>
          <p:nvPr>
            <p:ph type="body" idx="2"/>
          </p:nvPr>
        </p:nvSpPr>
        <p:spPr>
          <a:xfrm>
            <a:off x="681038" y="2321634"/>
            <a:ext cx="8543925" cy="3892551"/>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5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B1924BF-EBC0-4E66-885E-57353E5FBB0C}" type="datetime1">
              <a:rPr lang="ko-KR" altLang="en-US" smtClean="0"/>
              <a:t>2019-12-24</a:t>
            </a:fld>
            <a:endParaRPr/>
          </a:p>
        </p:txBody>
      </p:sp>
      <p:sp>
        <p:nvSpPr>
          <p:cNvPr id="54" name="Google Shape;54;p56"/>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55" name="Google Shape;55;p5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56"/>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extLst>
      <p:ext uri="{BB962C8B-B14F-4D97-AF65-F5344CB8AC3E}">
        <p14:creationId xmlns:p14="http://schemas.microsoft.com/office/powerpoint/2010/main" val="33067025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65"/>
        <p:cNvGrpSpPr/>
        <p:nvPr/>
      </p:nvGrpSpPr>
      <p:grpSpPr>
        <a:xfrm>
          <a:off x="0" y="0"/>
          <a:ext cx="0" cy="0"/>
          <a:chOff x="0" y="0"/>
          <a:chExt cx="0" cy="0"/>
        </a:xfrm>
      </p:grpSpPr>
      <p:sp>
        <p:nvSpPr>
          <p:cNvPr id="66" name="Google Shape;66;p5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8"/>
          <p:cNvSpPr txBox="1">
            <a:spLocks noGrp="1"/>
          </p:cNvSpPr>
          <p:nvPr>
            <p:ph type="body" idx="1"/>
          </p:nvPr>
        </p:nvSpPr>
        <p:spPr>
          <a:xfrm>
            <a:off x="681038" y="1151168"/>
            <a:ext cx="4210050" cy="502579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58"/>
          <p:cNvSpPr txBox="1">
            <a:spLocks noGrp="1"/>
          </p:cNvSpPr>
          <p:nvPr>
            <p:ph type="body" idx="2"/>
          </p:nvPr>
        </p:nvSpPr>
        <p:spPr>
          <a:xfrm>
            <a:off x="5014913" y="1151168"/>
            <a:ext cx="4210050" cy="5025795"/>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5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17276E8-7524-460C-95C3-802794EF85E1}" type="datetime1">
              <a:rPr lang="ko-KR" altLang="en-US" smtClean="0"/>
              <a:t>2019-12-24</a:t>
            </a:fld>
            <a:endParaRPr/>
          </a:p>
        </p:txBody>
      </p:sp>
      <p:sp>
        <p:nvSpPr>
          <p:cNvPr id="70" name="Google Shape;70;p58"/>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71" name="Google Shape;71;p5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58"/>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extLst>
      <p:ext uri="{BB962C8B-B14F-4D97-AF65-F5344CB8AC3E}">
        <p14:creationId xmlns:p14="http://schemas.microsoft.com/office/powerpoint/2010/main" val="2941860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비교" type="twoTxTwoObj">
  <p:cSld name="비교">
    <p:spTree>
      <p:nvGrpSpPr>
        <p:cNvPr id="1" name="Shape 73"/>
        <p:cNvGrpSpPr/>
        <p:nvPr/>
      </p:nvGrpSpPr>
      <p:grpSpPr>
        <a:xfrm>
          <a:off x="0" y="0"/>
          <a:ext cx="0" cy="0"/>
          <a:chOff x="0" y="0"/>
          <a:chExt cx="0" cy="0"/>
        </a:xfrm>
      </p:grpSpPr>
      <p:sp>
        <p:nvSpPr>
          <p:cNvPr id="74" name="Google Shape;74;p59"/>
          <p:cNvSpPr txBox="1">
            <a:spLocks noGrp="1"/>
          </p:cNvSpPr>
          <p:nvPr>
            <p:ph type="title"/>
          </p:nvPr>
        </p:nvSpPr>
        <p:spPr>
          <a:xfrm>
            <a:off x="682328" y="365127"/>
            <a:ext cx="8543925" cy="6826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9"/>
          <p:cNvSpPr txBox="1">
            <a:spLocks noGrp="1"/>
          </p:cNvSpPr>
          <p:nvPr>
            <p:ph type="body" idx="1"/>
          </p:nvPr>
        </p:nvSpPr>
        <p:spPr>
          <a:xfrm>
            <a:off x="682329" y="1271588"/>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6" name="Google Shape;76;p59"/>
          <p:cNvSpPr txBox="1">
            <a:spLocks noGrp="1"/>
          </p:cNvSpPr>
          <p:nvPr>
            <p:ph type="body" idx="2"/>
          </p:nvPr>
        </p:nvSpPr>
        <p:spPr>
          <a:xfrm>
            <a:off x="682329" y="2095500"/>
            <a:ext cx="4190702"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9"/>
          <p:cNvSpPr txBox="1">
            <a:spLocks noGrp="1"/>
          </p:cNvSpPr>
          <p:nvPr>
            <p:ph type="body" idx="3"/>
          </p:nvPr>
        </p:nvSpPr>
        <p:spPr>
          <a:xfrm>
            <a:off x="5014913" y="1271588"/>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59"/>
          <p:cNvSpPr txBox="1">
            <a:spLocks noGrp="1"/>
          </p:cNvSpPr>
          <p:nvPr>
            <p:ph type="body" idx="4"/>
          </p:nvPr>
        </p:nvSpPr>
        <p:spPr>
          <a:xfrm>
            <a:off x="5014913" y="2095500"/>
            <a:ext cx="4211340"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5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66A01CB-6818-4D17-B28C-899A41254D49}" type="datetime1">
              <a:rPr lang="ko-KR" altLang="en-US" smtClean="0"/>
              <a:t>2019-12-24</a:t>
            </a:fld>
            <a:endParaRPr/>
          </a:p>
        </p:txBody>
      </p:sp>
      <p:sp>
        <p:nvSpPr>
          <p:cNvPr id="80" name="Google Shape;80;p59"/>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81" name="Google Shape;81;p5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29373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빈 화면" type="blank">
  <p:cSld name="빈 화면">
    <p:spTree>
      <p:nvGrpSpPr>
        <p:cNvPr id="1" name="Shape 82"/>
        <p:cNvGrpSpPr/>
        <p:nvPr/>
      </p:nvGrpSpPr>
      <p:grpSpPr>
        <a:xfrm>
          <a:off x="0" y="0"/>
          <a:ext cx="0" cy="0"/>
          <a:chOff x="0" y="0"/>
          <a:chExt cx="0" cy="0"/>
        </a:xfrm>
      </p:grpSpPr>
      <p:sp>
        <p:nvSpPr>
          <p:cNvPr id="83" name="Google Shape;83;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F351ED7-F0EA-420A-9B89-C5335E42CB96}" type="datetime1">
              <a:rPr lang="ko-KR" altLang="en-US" smtClean="0"/>
              <a:t>2019-12-24</a:t>
            </a:fld>
            <a:endParaRPr/>
          </a:p>
        </p:txBody>
      </p:sp>
      <p:sp>
        <p:nvSpPr>
          <p:cNvPr id="84" name="Google Shape;84;p60"/>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85" name="Google Shape;85;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67735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빈 화면" type="blank" preserve="1">
  <p:cSld name="1_빈 화면">
    <p:bg>
      <p:bgPr>
        <a:solidFill>
          <a:schemeClr val="accent5">
            <a:lumMod val="60000"/>
            <a:lumOff val="40000"/>
          </a:schemeClr>
        </a:solidFill>
        <a:effectLst/>
      </p:bgPr>
    </p:bg>
    <p:spTree>
      <p:nvGrpSpPr>
        <p:cNvPr id="1" name="Shape 82"/>
        <p:cNvGrpSpPr/>
        <p:nvPr/>
      </p:nvGrpSpPr>
      <p:grpSpPr>
        <a:xfrm>
          <a:off x="0" y="0"/>
          <a:ext cx="0" cy="0"/>
          <a:chOff x="0" y="0"/>
          <a:chExt cx="0" cy="0"/>
        </a:xfrm>
      </p:grpSpPr>
      <p:sp>
        <p:nvSpPr>
          <p:cNvPr id="83" name="Google Shape;83;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F458EF2-4C82-496A-AB31-7FE2A6272326}" type="datetime1">
              <a:rPr lang="ko-KR" altLang="en-US" smtClean="0"/>
              <a:t>2019-12-24</a:t>
            </a:fld>
            <a:endParaRPr/>
          </a:p>
        </p:txBody>
      </p:sp>
      <p:sp>
        <p:nvSpPr>
          <p:cNvPr id="84" name="Google Shape;84;p60"/>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85" name="Google Shape;85;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03371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reserve="1">
  <p:cSld name="1_구역 머리글">
    <p:spTree>
      <p:nvGrpSpPr>
        <p:cNvPr id="1" name="Shape 21"/>
        <p:cNvGrpSpPr/>
        <p:nvPr/>
      </p:nvGrpSpPr>
      <p:grpSpPr>
        <a:xfrm>
          <a:off x="0" y="0"/>
          <a:ext cx="0" cy="0"/>
          <a:chOff x="0" y="0"/>
          <a:chExt cx="0" cy="0"/>
        </a:xfrm>
      </p:grpSpPr>
      <p:sp>
        <p:nvSpPr>
          <p:cNvPr id="22" name="Google Shape;22;p52"/>
          <p:cNvSpPr/>
          <p:nvPr/>
        </p:nvSpPr>
        <p:spPr>
          <a:xfrm>
            <a:off x="207147" y="262785"/>
            <a:ext cx="9491707" cy="6379555"/>
          </a:xfrm>
          <a:prstGeom prst="rect">
            <a:avLst/>
          </a:prstGeom>
          <a:solidFill>
            <a:schemeClr val="accent6">
              <a:lumMod val="75000"/>
            </a:schemeClr>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63" b="0" i="0" u="none" strike="noStrike" cap="none">
              <a:solidFill>
                <a:schemeClr val="lt1"/>
              </a:solidFill>
              <a:latin typeface="Calibri"/>
              <a:ea typeface="Calibri"/>
              <a:cs typeface="Calibri"/>
              <a:sym typeface="Calibri"/>
            </a:endParaRPr>
          </a:p>
        </p:txBody>
      </p:sp>
      <p:sp>
        <p:nvSpPr>
          <p:cNvPr id="23" name="Google Shape;23;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38D615D-DD6F-4586-A700-D206F9D28438}" type="datetime1">
              <a:rPr lang="ko-KR" altLang="en-US" smtClean="0"/>
              <a:t>2019-12-24</a:t>
            </a:fld>
            <a:endParaRPr/>
          </a:p>
        </p:txBody>
      </p:sp>
      <p:sp>
        <p:nvSpPr>
          <p:cNvPr id="26" name="Google Shape;26;p52"/>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27" name="Google Shape;27;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52"/>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extLst>
      <p:ext uri="{BB962C8B-B14F-4D97-AF65-F5344CB8AC3E}">
        <p14:creationId xmlns:p14="http://schemas.microsoft.com/office/powerpoint/2010/main" val="1812779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Rectangle 8"/>
          <p:cNvSpPr/>
          <p:nvPr userDrawn="1"/>
        </p:nvSpPr>
        <p:spPr>
          <a:xfrm>
            <a:off x="207148" y="262785"/>
            <a:ext cx="9492477"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0" name="Rectangle 9"/>
          <p:cNvSpPr/>
          <p:nvPr userDrawn="1"/>
        </p:nvSpPr>
        <p:spPr bwMode="blackWhite">
          <a:xfrm>
            <a:off x="207147" y="262785"/>
            <a:ext cx="9491707" cy="20726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423481" y="1004207"/>
            <a:ext cx="9058269" cy="1172065"/>
          </a:xfrm>
        </p:spPr>
        <p:txBody>
          <a:bodyPr anchor="b">
            <a:normAutofit/>
          </a:bodyPr>
          <a:lstStyle>
            <a:lvl1pPr>
              <a:defRPr sz="3600">
                <a:solidFill>
                  <a:schemeClr val="bg1"/>
                </a:solidFill>
              </a:defRPr>
            </a:lvl1pPr>
          </a:lstStyle>
          <a:p>
            <a:r>
              <a:rPr lang="en-US" dirty="0"/>
              <a:t>Click to edit Master title style</a:t>
            </a:r>
          </a:p>
        </p:txBody>
      </p:sp>
      <p:sp>
        <p:nvSpPr>
          <p:cNvPr id="7" name="Content Placeholder 6"/>
          <p:cNvSpPr>
            <a:spLocks noGrp="1"/>
          </p:cNvSpPr>
          <p:nvPr>
            <p:ph sz="quarter" idx="13"/>
          </p:nvPr>
        </p:nvSpPr>
        <p:spPr>
          <a:xfrm>
            <a:off x="438340" y="2560320"/>
            <a:ext cx="9043410" cy="3977640"/>
          </a:xfrm>
        </p:spPr>
        <p:txBody>
          <a:bodyPr vert="horz" lIns="91440" tIns="45720" rIns="91440" bIns="45720" rtlCol="0">
            <a:normAutofit/>
          </a:bodyPr>
          <a:lstStyle>
            <a:lvl1pPr>
              <a:lnSpc>
                <a:spcPct val="100000"/>
              </a:lnSpc>
              <a:defRPr lang="en-US" sz="2400" smtClean="0">
                <a:solidFill>
                  <a:schemeClr val="tx1">
                    <a:lumMod val="75000"/>
                    <a:lumOff val="25000"/>
                  </a:schemeClr>
                </a:solidFill>
                <a:latin typeface="Times New Roman" panose="02020603050405020304" pitchFamily="18" charset="0"/>
                <a:cs typeface="Times New Roman" panose="02020603050405020304" pitchFamily="18" charset="0"/>
              </a:defRPr>
            </a:lvl1pPr>
            <a:lvl2pPr>
              <a:lnSpc>
                <a:spcPct val="100000"/>
              </a:lnSpc>
              <a:defRPr lang="en-US" sz="2400" dirty="0" smtClean="0">
                <a:solidFill>
                  <a:schemeClr val="tx1">
                    <a:lumMod val="75000"/>
                    <a:lumOff val="25000"/>
                  </a:schemeClr>
                </a:solidFill>
                <a:latin typeface="Times New Roman" panose="02020603050405020304" pitchFamily="18" charset="0"/>
                <a:cs typeface="Times New Roman" panose="02020603050405020304" pitchFamily="18" charset="0"/>
              </a:defRPr>
            </a:lvl2pPr>
            <a:lvl3pPr>
              <a:lnSpc>
                <a:spcPct val="100000"/>
              </a:lnSpc>
              <a:defRPr lang="en-US" sz="2400" dirty="0" smtClean="0">
                <a:solidFill>
                  <a:schemeClr val="tx1">
                    <a:lumMod val="75000"/>
                    <a:lumOff val="25000"/>
                  </a:schemeClr>
                </a:solidFill>
                <a:latin typeface="Times New Roman" panose="02020603050405020304" pitchFamily="18" charset="0"/>
                <a:cs typeface="Times New Roman" panose="02020603050405020304" pitchFamily="18" charset="0"/>
              </a:defRPr>
            </a:lvl3pPr>
            <a:lvl4pPr>
              <a:lnSpc>
                <a:spcPct val="100000"/>
              </a:lnSpc>
              <a:defRPr lang="en-US" sz="2400" dirty="0" smtClean="0">
                <a:solidFill>
                  <a:schemeClr val="tx1">
                    <a:lumMod val="75000"/>
                    <a:lumOff val="25000"/>
                  </a:schemeClr>
                </a:solidFill>
                <a:latin typeface="Times New Roman" panose="02020603050405020304" pitchFamily="18" charset="0"/>
                <a:cs typeface="Times New Roman" panose="02020603050405020304" pitchFamily="18" charset="0"/>
              </a:defRPr>
            </a:lvl4pPr>
            <a:lvl5pPr>
              <a:lnSpc>
                <a:spcPct val="100000"/>
              </a:lnSpc>
              <a:defRPr lang="en-US" sz="2400" dirty="0">
                <a:solidFill>
                  <a:schemeClr val="tx1">
                    <a:lumMod val="75000"/>
                    <a:lumOff val="25000"/>
                  </a:schemeClr>
                </a:solidFill>
                <a:latin typeface="Times New Roman" panose="02020603050405020304" pitchFamily="18" charset="0"/>
                <a:cs typeface="Times New Roman" panose="02020603050405020304" pitchFamily="18" charset="0"/>
              </a:defRPr>
            </a:lvl5pPr>
          </a:lstStyle>
          <a:p>
            <a:pPr marL="0" lvl="0" indent="0">
              <a:lnSpc>
                <a:spcPct val="150000"/>
              </a:lnSpc>
              <a:spcBef>
                <a:spcPts val="813"/>
              </a:spcBef>
              <a:spcAft>
                <a:spcPts val="975"/>
              </a:spcAft>
              <a:buNone/>
            </a:pPr>
            <a:r>
              <a:rPr lang="en-US" dirty="0"/>
              <a:t>Click to edit Master text styles</a:t>
            </a:r>
          </a:p>
          <a:p>
            <a:pPr marL="0" lvl="1" indent="0">
              <a:lnSpc>
                <a:spcPct val="150000"/>
              </a:lnSpc>
              <a:spcBef>
                <a:spcPts val="813"/>
              </a:spcBef>
              <a:spcAft>
                <a:spcPts val="975"/>
              </a:spcAft>
              <a:buNone/>
            </a:pPr>
            <a:r>
              <a:rPr lang="en-US" dirty="0"/>
              <a:t>Second level</a:t>
            </a:r>
          </a:p>
          <a:p>
            <a:pPr marL="0" lvl="2" indent="0">
              <a:lnSpc>
                <a:spcPct val="150000"/>
              </a:lnSpc>
              <a:spcBef>
                <a:spcPts val="813"/>
              </a:spcBef>
              <a:spcAft>
                <a:spcPts val="975"/>
              </a:spcAft>
              <a:buNone/>
            </a:pPr>
            <a:r>
              <a:rPr lang="en-US" dirty="0"/>
              <a:t>Third level</a:t>
            </a:r>
          </a:p>
          <a:p>
            <a:pPr marL="0" lvl="3" indent="0">
              <a:lnSpc>
                <a:spcPct val="150000"/>
              </a:lnSpc>
              <a:spcBef>
                <a:spcPts val="813"/>
              </a:spcBef>
              <a:spcAft>
                <a:spcPts val="975"/>
              </a:spcAft>
              <a:buNone/>
            </a:pPr>
            <a:r>
              <a:rPr lang="en-US" dirty="0"/>
              <a:t>Fourth level</a:t>
            </a:r>
          </a:p>
          <a:p>
            <a:pPr marL="0" lvl="4" indent="0">
              <a:lnSpc>
                <a:spcPct val="150000"/>
              </a:lnSpc>
              <a:spcBef>
                <a:spcPts val="813"/>
              </a:spcBef>
              <a:spcAft>
                <a:spcPts val="975"/>
              </a:spcAft>
              <a:buNone/>
            </a:pPr>
            <a:r>
              <a:rPr lang="en-US" dirty="0"/>
              <a:t>Fifth level</a:t>
            </a:r>
          </a:p>
        </p:txBody>
      </p:sp>
    </p:spTree>
    <p:extLst>
      <p:ext uri="{BB962C8B-B14F-4D97-AF65-F5344CB8AC3E}">
        <p14:creationId xmlns:p14="http://schemas.microsoft.com/office/powerpoint/2010/main" val="2548182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1"/>
        <p:cNvGrpSpPr/>
        <p:nvPr/>
      </p:nvGrpSpPr>
      <p:grpSpPr>
        <a:xfrm>
          <a:off x="0" y="0"/>
          <a:ext cx="0" cy="0"/>
          <a:chOff x="0" y="0"/>
          <a:chExt cx="0" cy="0"/>
        </a:xfrm>
      </p:grpSpPr>
      <p:sp>
        <p:nvSpPr>
          <p:cNvPr id="9" name="Rectangle 8">
            <a:extLst>
              <a:ext uri="{FF2B5EF4-FFF2-40B4-BE49-F238E27FC236}">
                <a16:creationId xmlns:a16="http://schemas.microsoft.com/office/drawing/2014/main" id="{9F7A3352-4201-4B82-B373-58971D757907}"/>
              </a:ext>
            </a:extLst>
          </p:cNvPr>
          <p:cNvSpPr/>
          <p:nvPr userDrawn="1"/>
        </p:nvSpPr>
        <p:spPr>
          <a:xfrm>
            <a:off x="207148" y="262785"/>
            <a:ext cx="9492477" cy="60144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2" name="Google Shape;22;p52"/>
          <p:cNvSpPr/>
          <p:nvPr/>
        </p:nvSpPr>
        <p:spPr>
          <a:xfrm>
            <a:off x="207147" y="262786"/>
            <a:ext cx="9491705" cy="1597958"/>
          </a:xfrm>
          <a:prstGeom prst="rect">
            <a:avLst/>
          </a:prstGeom>
          <a:solidFill>
            <a:schemeClr val="accent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63" b="0" i="0" u="none" strike="noStrike" cap="none">
              <a:solidFill>
                <a:schemeClr val="lt1"/>
              </a:solidFill>
              <a:latin typeface="Calibri"/>
              <a:ea typeface="Calibri"/>
              <a:cs typeface="Calibri"/>
              <a:sym typeface="Calibri"/>
            </a:endParaRPr>
          </a:p>
        </p:txBody>
      </p:sp>
      <p:sp>
        <p:nvSpPr>
          <p:cNvPr id="23" name="Google Shape;23;p52"/>
          <p:cNvSpPr txBox="1">
            <a:spLocks noGrp="1"/>
          </p:cNvSpPr>
          <p:nvPr>
            <p:ph type="title"/>
          </p:nvPr>
        </p:nvSpPr>
        <p:spPr>
          <a:xfrm>
            <a:off x="564292" y="701474"/>
            <a:ext cx="8777416" cy="105862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52"/>
          <p:cNvSpPr txBox="1">
            <a:spLocks noGrp="1"/>
          </p:cNvSpPr>
          <p:nvPr>
            <p:ph type="body" idx="1"/>
          </p:nvPr>
        </p:nvSpPr>
        <p:spPr>
          <a:xfrm>
            <a:off x="564291" y="1969693"/>
            <a:ext cx="8777417" cy="4126303"/>
          </a:xfrm>
          <a:prstGeom prst="rect">
            <a:avLst/>
          </a:prstGeom>
          <a:noFill/>
          <a:ln>
            <a:noFill/>
          </a:ln>
        </p:spPr>
        <p:txBody>
          <a:bodyPr spcFirstLastPara="1" wrap="square" lIns="91425" tIns="45700" rIns="91425" bIns="45700" anchor="t" anchorCtr="0">
            <a:normAutofit/>
          </a:bodyPr>
          <a:lstStyle>
            <a:lvl1pPr marL="571500" lvl="0" indent="-342900" algn="l">
              <a:lnSpc>
                <a:spcPct val="100000"/>
              </a:lnSpc>
              <a:spcBef>
                <a:spcPts val="1000"/>
              </a:spcBef>
              <a:spcAft>
                <a:spcPts val="0"/>
              </a:spcAft>
              <a:buClr>
                <a:schemeClr val="dk1"/>
              </a:buClr>
              <a:buSzPts val="2400"/>
              <a:buFont typeface="Arial" panose="020B0604020202020204" pitchFamily="34" charset="0"/>
              <a:buChar char="•"/>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dirty="0"/>
          </a:p>
        </p:txBody>
      </p:sp>
      <p:sp>
        <p:nvSpPr>
          <p:cNvPr id="25" name="Google Shape;25;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D45147B-809F-4780-AA03-A2D843F88B44}" type="datetime1">
              <a:rPr lang="ko-KR" altLang="en-US" smtClean="0"/>
              <a:t>2019-12-24</a:t>
            </a:fld>
            <a:endParaRPr/>
          </a:p>
        </p:txBody>
      </p:sp>
      <p:sp>
        <p:nvSpPr>
          <p:cNvPr id="26" name="Google Shape;26;p52"/>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27" name="Google Shape;27;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9"/>
        <p:cNvGrpSpPr/>
        <p:nvPr/>
      </p:nvGrpSpPr>
      <p:grpSpPr>
        <a:xfrm>
          <a:off x="0" y="0"/>
          <a:ext cx="0" cy="0"/>
          <a:chOff x="0" y="0"/>
          <a:chExt cx="0" cy="0"/>
        </a:xfrm>
      </p:grpSpPr>
      <p:sp>
        <p:nvSpPr>
          <p:cNvPr id="30" name="Google Shape;30;p5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a:defRPr>
                <a:sym typeface="Arial"/>
              </a:defRPr>
            </a:lvl1pPr>
          </a:lstStyle>
          <a:p>
            <a:pPr lvl="0"/>
            <a:endParaRPr/>
          </a:p>
        </p:txBody>
      </p:sp>
      <p:sp>
        <p:nvSpPr>
          <p:cNvPr id="32" name="Google Shape;32;p5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E463434-B730-4FFB-9F97-A0CEF662CB25}" type="datetime1">
              <a:rPr lang="ko-KR" altLang="en-US" smtClean="0"/>
              <a:t>2019-12-24</a:t>
            </a:fld>
            <a:endParaRPr/>
          </a:p>
        </p:txBody>
      </p:sp>
      <p:sp>
        <p:nvSpPr>
          <p:cNvPr id="33" name="Google Shape;33;p53"/>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34" name="Google Shape;34;p5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53"/>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1880EB2-5F6F-475C-A78A-8010933B4B31}" type="datetime1">
              <a:rPr lang="ko-KR" altLang="en-US" smtClean="0"/>
              <a:t>2019-12-24</a:t>
            </a:fld>
            <a:endParaRPr/>
          </a:p>
        </p:txBody>
      </p:sp>
      <p:sp>
        <p:nvSpPr>
          <p:cNvPr id="39" name="Google Shape;39;p54"/>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40" name="Google Shape;40;p5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1" name="Google Shape;41;p54"/>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콘텐츠 2개" type="twoObj">
  <p:cSld name="TWO_OBJECTS">
    <p:spTree>
      <p:nvGrpSpPr>
        <p:cNvPr id="1" name="Shape 49"/>
        <p:cNvGrpSpPr/>
        <p:nvPr/>
      </p:nvGrpSpPr>
      <p:grpSpPr>
        <a:xfrm>
          <a:off x="0" y="0"/>
          <a:ext cx="0" cy="0"/>
          <a:chOff x="0" y="0"/>
          <a:chExt cx="0" cy="0"/>
        </a:xfrm>
      </p:grpSpPr>
      <p:sp>
        <p:nvSpPr>
          <p:cNvPr id="50" name="Google Shape;50;p5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6"/>
          <p:cNvSpPr txBox="1">
            <a:spLocks noGrp="1"/>
          </p:cNvSpPr>
          <p:nvPr>
            <p:ph type="body" idx="1"/>
          </p:nvPr>
        </p:nvSpPr>
        <p:spPr>
          <a:xfrm>
            <a:off x="681038" y="1151169"/>
            <a:ext cx="8543924" cy="106018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56"/>
          <p:cNvSpPr txBox="1">
            <a:spLocks noGrp="1"/>
          </p:cNvSpPr>
          <p:nvPr>
            <p:ph type="body" idx="2"/>
          </p:nvPr>
        </p:nvSpPr>
        <p:spPr>
          <a:xfrm>
            <a:off x="681038" y="2321634"/>
            <a:ext cx="8543925" cy="3892551"/>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5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B1924BF-EBC0-4E66-885E-57353E5FBB0C}" type="datetime1">
              <a:rPr lang="ko-KR" altLang="en-US" smtClean="0"/>
              <a:t>2019-12-24</a:t>
            </a:fld>
            <a:endParaRPr/>
          </a:p>
        </p:txBody>
      </p:sp>
      <p:sp>
        <p:nvSpPr>
          <p:cNvPr id="54" name="Google Shape;54;p56"/>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55" name="Google Shape;55;p5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56"/>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65"/>
        <p:cNvGrpSpPr/>
        <p:nvPr/>
      </p:nvGrpSpPr>
      <p:grpSpPr>
        <a:xfrm>
          <a:off x="0" y="0"/>
          <a:ext cx="0" cy="0"/>
          <a:chOff x="0" y="0"/>
          <a:chExt cx="0" cy="0"/>
        </a:xfrm>
      </p:grpSpPr>
      <p:sp>
        <p:nvSpPr>
          <p:cNvPr id="66" name="Google Shape;66;p5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8"/>
          <p:cNvSpPr txBox="1">
            <a:spLocks noGrp="1"/>
          </p:cNvSpPr>
          <p:nvPr>
            <p:ph type="body" idx="1"/>
          </p:nvPr>
        </p:nvSpPr>
        <p:spPr>
          <a:xfrm>
            <a:off x="681038" y="1151168"/>
            <a:ext cx="4210050" cy="502579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58"/>
          <p:cNvSpPr txBox="1">
            <a:spLocks noGrp="1"/>
          </p:cNvSpPr>
          <p:nvPr>
            <p:ph type="body" idx="2"/>
          </p:nvPr>
        </p:nvSpPr>
        <p:spPr>
          <a:xfrm>
            <a:off x="5014913" y="1151168"/>
            <a:ext cx="4210050" cy="5025795"/>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5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17276E8-7524-460C-95C3-802794EF85E1}" type="datetime1">
              <a:rPr lang="ko-KR" altLang="en-US" smtClean="0"/>
              <a:t>2019-12-24</a:t>
            </a:fld>
            <a:endParaRPr/>
          </a:p>
        </p:txBody>
      </p:sp>
      <p:sp>
        <p:nvSpPr>
          <p:cNvPr id="70" name="Google Shape;70;p58"/>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ko-KR" altLang="en-US"/>
              <a:t>자율주행차 제어기 설계</a:t>
            </a:r>
            <a:endParaRPr/>
          </a:p>
        </p:txBody>
      </p:sp>
      <p:sp>
        <p:nvSpPr>
          <p:cNvPr id="71" name="Google Shape;71;p5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58"/>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1"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0"/>
          <p:cNvSpPr txBox="1">
            <a:spLocks noGrp="1"/>
          </p:cNvSpPr>
          <p:nvPr>
            <p:ph type="body" idx="1"/>
          </p:nvPr>
        </p:nvSpPr>
        <p:spPr>
          <a:xfrm>
            <a:off x="681038" y="1279124"/>
            <a:ext cx="8543925" cy="4921692"/>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마스터 텍스트 스타일 편집</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ko-KR" altLang="en-US" sz="24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둘째 수준</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셋째 수준</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넷째 수준</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다섯째 수준</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lvl="0" indent="-228600" defTabSz="914400" eaLnBrk="1" latinLnBrk="0" hangingPunct="1">
              <a:lnSpc>
                <a:spcPct val="90000"/>
              </a:lnSpc>
              <a:spcBef>
                <a:spcPts val="1000"/>
              </a:spcBef>
              <a:buFont typeface="Arial" panose="020B0604020202020204" pitchFamily="34" charset="0"/>
              <a:buChar char="•"/>
            </a:pPr>
            <a:endParaRPr dirty="0"/>
          </a:p>
        </p:txBody>
      </p:sp>
      <p:sp>
        <p:nvSpPr>
          <p:cNvPr id="12" name="Google Shape;12;p5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872742C3-DD7E-48B6-8F49-EBF99771427E}" type="datetime1">
              <a:rPr lang="ko-KR" altLang="en-US" smtClean="0"/>
              <a:t>2019-12-24</a:t>
            </a:fld>
            <a:endParaRPr/>
          </a:p>
        </p:txBody>
      </p:sp>
      <p:sp>
        <p:nvSpPr>
          <p:cNvPr id="13" name="Google Shape;13;p50"/>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ko-KR" altLang="en-US"/>
              <a:t>자율주행차 제어기 설계</a:t>
            </a:r>
            <a:endParaRPr/>
          </a:p>
        </p:txBody>
      </p:sp>
      <p:sp>
        <p:nvSpPr>
          <p:cNvPr id="14" name="Google Shape;14;p5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1"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1"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1"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1"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1"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1"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1"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60" r:id="rId2"/>
    <p:sldLayoutId id="2147483659" r:id="rId3"/>
    <p:sldLayoutId id="2147483663" r:id="rId4"/>
    <p:sldLayoutId id="2147483650" r:id="rId5"/>
    <p:sldLayoutId id="2147483651" r:id="rId6"/>
    <p:sldLayoutId id="2147483652" r:id="rId7"/>
    <p:sldLayoutId id="2147483654" r:id="rId8"/>
    <p:sldLayoutId id="2147483656" r:id="rId9"/>
    <p:sldLayoutId id="2147483657" r:id="rId10"/>
    <p:sldLayoutId id="2147483658" r:id="rId11"/>
    <p:sldLayoutId id="2147483661" r:id="rId12"/>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b="0" i="0" u="none" strike="noStrike" kern="1200" cap="none">
          <a:solidFill>
            <a:schemeClr val="tx1"/>
          </a:solidFill>
          <a:latin typeface="+mn-lt"/>
          <a:ea typeface="+mn-ea"/>
          <a:cs typeface="+mn-cs"/>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1"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0"/>
          <p:cNvSpPr txBox="1">
            <a:spLocks noGrp="1"/>
          </p:cNvSpPr>
          <p:nvPr>
            <p:ph type="body" idx="1"/>
          </p:nvPr>
        </p:nvSpPr>
        <p:spPr>
          <a:xfrm>
            <a:off x="681038" y="1279124"/>
            <a:ext cx="8543925" cy="4921692"/>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마스터 텍스트 스타일 편집</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ko-KR" altLang="en-US" sz="24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둘째 수준</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셋째 수준</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넷째 수준</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다섯째 수준</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lvl="0" indent="-228600" defTabSz="914400" eaLnBrk="1" latinLnBrk="0" hangingPunct="1">
              <a:lnSpc>
                <a:spcPct val="90000"/>
              </a:lnSpc>
              <a:spcBef>
                <a:spcPts val="1000"/>
              </a:spcBef>
              <a:buFont typeface="Arial" panose="020B0604020202020204" pitchFamily="34" charset="0"/>
              <a:buChar char="•"/>
            </a:pPr>
            <a:endParaRPr dirty="0"/>
          </a:p>
        </p:txBody>
      </p:sp>
      <p:sp>
        <p:nvSpPr>
          <p:cNvPr id="12" name="Google Shape;12;p5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872742C3-DD7E-48B6-8F49-EBF99771427E}" type="datetime1">
              <a:rPr lang="ko-KR" altLang="en-US" smtClean="0"/>
              <a:t>2019-12-24</a:t>
            </a:fld>
            <a:endParaRPr/>
          </a:p>
        </p:txBody>
      </p:sp>
      <p:sp>
        <p:nvSpPr>
          <p:cNvPr id="13" name="Google Shape;13;p50"/>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ko-KR" altLang="en-US"/>
              <a:t>자율주행차 제어기 설계</a:t>
            </a:r>
            <a:endParaRPr/>
          </a:p>
        </p:txBody>
      </p:sp>
      <p:sp>
        <p:nvSpPr>
          <p:cNvPr id="14" name="Google Shape;14;p5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1"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1"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1"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1"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1"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1"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1"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95400740"/>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b="0" i="0" u="none" strike="noStrike" kern="1200" cap="none">
          <a:solidFill>
            <a:schemeClr val="tx1"/>
          </a:solidFill>
          <a:latin typeface="+mn-lt"/>
          <a:ea typeface="+mn-ea"/>
          <a:cs typeface="+mn-cs"/>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slideLayout" Target="../slideLayouts/slideLayout6.xml"/><Relationship Id="rId1" Type="http://schemas.openxmlformats.org/officeDocument/2006/relationships/video" Target="https://www.youtube.com/embed/FU_pY2sTwTA" TargetMode="External"/><Relationship Id="rId5" Type="http://schemas.openxmlformats.org/officeDocument/2006/relationships/hyperlink" Target="https://www.youtube.com/watch?v=FU_pY2sTwTA" TargetMode="External"/><Relationship Id="rId4" Type="http://schemas.openxmlformats.org/officeDocument/2006/relationships/image" Target="../media/image142.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https://www.nstb.tc.faa.gov/reports/PAN96_0117.pdf#page=22" TargetMode="External"/><Relationship Id="rId2" Type="http://schemas.openxmlformats.org/officeDocument/2006/relationships/hyperlink" Target="https://www.gps.gov/systems/gps/performance/accuracy/" TargetMode="External"/><Relationship Id="rId1" Type="http://schemas.openxmlformats.org/officeDocument/2006/relationships/slideLayout" Target="../slideLayouts/slideLayout6.xml"/><Relationship Id="rId4" Type="http://schemas.openxmlformats.org/officeDocument/2006/relationships/hyperlink" Target="https://www.ion.org/publications/abstract.cfm?jp=p&amp;articleID=13079"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ctoprint.org/" TargetMode="External"/><Relationship Id="rId2" Type="http://schemas.openxmlformats.org/officeDocument/2006/relationships/slideLayout" Target="../slideLayouts/slideLayout6.xml"/><Relationship Id="rId1" Type="http://schemas.openxmlformats.org/officeDocument/2006/relationships/video" Target="https://www.youtube.com/embed/1RuasPvZhx0" TargetMode="External"/><Relationship Id="rId4" Type="http://schemas.openxmlformats.org/officeDocument/2006/relationships/image" Target="../media/image1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hyperlink" Target="http://ozzmaker.com/product/antenna-for-berrygps-and-berrygps-imu/" TargetMode="External"/><Relationship Id="rId2" Type="http://schemas.openxmlformats.org/officeDocument/2006/relationships/hyperlink" Target="http://ozzmaker.com/product/berrygps-imu/" TargetMode="External"/><Relationship Id="rId1" Type="http://schemas.openxmlformats.org/officeDocument/2006/relationships/slideLayout" Target="../slideLayouts/slideLayout6.xml"/><Relationship Id="rId5" Type="http://schemas.openxmlformats.org/officeDocument/2006/relationships/image" Target="../media/image147.png"/><Relationship Id="rId4" Type="http://schemas.openxmlformats.org/officeDocument/2006/relationships/image" Target="../media/image146.jpeg"/></Relationships>
</file>

<file path=ppt/slides/_rels/slide1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www.nmea.org/" TargetMode="Externa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thingiverse.com/thing:4036097?fbclid=IwAR3ywjPJHuulNF_cv5MZDkaYn8HdpizZyK-wYqEar7W5dAEK9Zd2X7qRmfI" TargetMode="External"/><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52.gi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image" Target="../media/image158.gi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hyperlink" Target="https://janakiev.com/blog/gps-points-distance-python/" TargetMode="External"/><Relationship Id="rId2" Type="http://schemas.openxmlformats.org/officeDocument/2006/relationships/hyperlink" Target="https://en.wikipedia.org/wiki/Haversine_formula" TargetMode="External"/><Relationship Id="rId1" Type="http://schemas.openxmlformats.org/officeDocument/2006/relationships/slideLayout" Target="../slideLayouts/slideLayout6.xml"/><Relationship Id="rId4" Type="http://schemas.openxmlformats.org/officeDocument/2006/relationships/image" Target="../media/image160.png"/></Relationships>
</file>

<file path=ppt/slides/_rels/slide12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hyperlink" Target="http://ozzmaker.com/using-python-with-a-gps-receiver-on-a-raspberry-pi/" TargetMode="Externa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hyperlink" Target="https://en.wikipedia.org/wiki/Time_to_first_fix" TargetMode="Externa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hyperlink" Target="http://ozzmaker.com/berrygps-setup-guide-raspberry-pi/" TargetMode="External"/><Relationship Id="rId1" Type="http://schemas.openxmlformats.org/officeDocument/2006/relationships/slideLayout" Target="../slideLayouts/slideLayout6.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3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www.gpsvisualizer.com/" TargetMode="External"/><Relationship Id="rId1" Type="http://schemas.openxmlformats.org/officeDocument/2006/relationships/slideLayout" Target="../slideLayouts/slideLayout8.xml"/><Relationship Id="rId4" Type="http://schemas.openxmlformats.org/officeDocument/2006/relationships/image" Target="../media/image176.png"/></Relationships>
</file>

<file path=ppt/slides/_rels/slide13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www.google.com/earth/versions/download-thank-you/" TargetMode="External"/><Relationship Id="rId1" Type="http://schemas.openxmlformats.org/officeDocument/2006/relationships/slideLayout" Target="../slideLayouts/slideLayout8.xml"/><Relationship Id="rId4" Type="http://schemas.openxmlformats.org/officeDocument/2006/relationships/image" Target="../media/image178.png"/></Relationships>
</file>

<file path=ppt/slides/_rels/slide138.xml.rels><?xml version="1.0" encoding="UTF-8" standalone="yes"?>
<Relationships xmlns="http://schemas.openxmlformats.org/package/2006/relationships"><Relationship Id="rId3" Type="http://schemas.openxmlformats.org/officeDocument/2006/relationships/hyperlink" Target="https://www.youtube.com/watch?v=-iGwGmVPIcQ" TargetMode="External"/><Relationship Id="rId2" Type="http://schemas.openxmlformats.org/officeDocument/2006/relationships/slideLayout" Target="../slideLayouts/slideLayout6.xml"/><Relationship Id="rId1" Type="http://schemas.openxmlformats.org/officeDocument/2006/relationships/video" Target="https://www.youtube.com/embed/-iGwGmVPIcQ" TargetMode="External"/><Relationship Id="rId4" Type="http://schemas.openxmlformats.org/officeDocument/2006/relationships/image" Target="../media/image179.jpeg"/></Relationships>
</file>

<file path=ppt/slides/_rels/slide139.xml.rels><?xml version="1.0" encoding="UTF-8" standalone="yes"?>
<Relationships xmlns="http://schemas.openxmlformats.org/package/2006/relationships"><Relationship Id="rId2" Type="http://schemas.openxmlformats.org/officeDocument/2006/relationships/hyperlink" Target="https://en.wikipedia.org/wiki/Time_to_first_fix"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hyperlink" Target="https://sourceforge.net/projects/ser2net/" TargetMode="External"/><Relationship Id="rId2" Type="http://schemas.openxmlformats.org/officeDocument/2006/relationships/hyperlink" Target="http://ozzmaker.com/using-u-center-to-connect-to-a-raspberry-pi-with-an-attached-berrygps-imu-gsm/" TargetMode="External"/><Relationship Id="rId1" Type="http://schemas.openxmlformats.org/officeDocument/2006/relationships/slideLayout" Target="../slideLayouts/slideLayout8.xml"/><Relationship Id="rId5" Type="http://schemas.openxmlformats.org/officeDocument/2006/relationships/image" Target="../media/image182.png"/><Relationship Id="rId4" Type="http://schemas.openxmlformats.org/officeDocument/2006/relationships/image" Target="../media/image181.jpeg"/></Relationships>
</file>

<file path=ppt/slides/_rels/slide14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hyperlink" Target="https://www.u-blox.com/en/product/u-center" TargetMode="External"/><Relationship Id="rId1" Type="http://schemas.openxmlformats.org/officeDocument/2006/relationships/slideLayout" Target="../slideLayouts/slideLayout6.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90.png"/></Relationships>
</file>

<file path=ppt/slides/_rels/slide14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ozzmaker.com/wp-content/uploads/2016/10/BerryIMU-2.mp4" TargetMode="External"/><Relationship Id="rId1" Type="http://schemas.openxmlformats.org/officeDocument/2006/relationships/slideLayout" Target="../slideLayouts/slideLayout6.xml"/><Relationship Id="rId4" Type="http://schemas.openxmlformats.org/officeDocument/2006/relationships/image" Target="../media/image195.gif"/></Relationships>
</file>

<file path=ppt/slides/_rels/slide14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ozzmaker.com/i2c/"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sphero.com/rvr" TargetMode="Externa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5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png"/><Relationship Id="rId1" Type="http://schemas.openxmlformats.org/officeDocument/2006/relationships/slideLayout" Target="../slideLayouts/slideLayout6.xml"/><Relationship Id="rId4" Type="http://schemas.openxmlformats.org/officeDocument/2006/relationships/image" Target="../media/image20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5.png"/><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5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5.png"/><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5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5.png"/><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6.xml.rels><?xml version="1.0" encoding="UTF-8" standalone="yes"?>
<Relationships xmlns="http://schemas.openxmlformats.org/package/2006/relationships"><Relationship Id="rId3" Type="http://schemas.openxmlformats.org/officeDocument/2006/relationships/hyperlink" Target="https://www.pi-top.com/" TargetMode="External"/><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hyperlink" Target="http://10.3.141.1/" TargetMode="Externa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slideLayout" Target="../slideLayouts/slideLayout7.xml"/><Relationship Id="rId1" Type="http://schemas.openxmlformats.org/officeDocument/2006/relationships/video" Target="https://www.youtube.com/embed/qRZEUxkzed0"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video" Target="https://www.youtube.com/embed/DTWe7EwriiA" TargetMode="External"/></Relationships>
</file>

<file path=ppt/slides/_rels/slide17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s://auterion.com/the-history-of-pixhawk/" TargetMode="Externa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225.jpeg"/><Relationship Id="rId3" Type="http://schemas.openxmlformats.org/officeDocument/2006/relationships/image" Target="../media/image220.png"/><Relationship Id="rId7" Type="http://schemas.openxmlformats.org/officeDocument/2006/relationships/image" Target="../media/image224.jpeg"/><Relationship Id="rId2" Type="http://schemas.openxmlformats.org/officeDocument/2006/relationships/image" Target="../media/image219.png"/><Relationship Id="rId1" Type="http://schemas.openxmlformats.org/officeDocument/2006/relationships/slideLayout" Target="../slideLayouts/slideLayout11.xml"/><Relationship Id="rId6" Type="http://schemas.openxmlformats.org/officeDocument/2006/relationships/image" Target="../media/image223.jpeg"/><Relationship Id="rId5" Type="http://schemas.openxmlformats.org/officeDocument/2006/relationships/image" Target="../media/image22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s>
</file>

<file path=ppt/slides/_rels/slide17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2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ideo" Target="https://www.youtube.com/embed/almEw0KGve4"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hyperlink" Target="https://docs.px4.io/v1.9.0/en/frames_rover/traxxas_stampede.html" TargetMode="Externa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jpeg"/><Relationship Id="rId1" Type="http://schemas.openxmlformats.org/officeDocument/2006/relationships/slideLayout" Target="../slideLayouts/slideLayout7.xml"/><Relationship Id="rId4" Type="http://schemas.openxmlformats.org/officeDocument/2006/relationships/image" Target="../media/image237.png"/></Relationships>
</file>

<file path=ppt/slides/_rels/slide185.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hyperlink" Target="https://www.ebay.com/c/14027048330" TargetMode="Externa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www.raspberrypi.org/products/raspberry-pi-4-model-b/" TargetMode="Externa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hyperlink" Target="https://pandaparts.co.kr/parts/view/1567108794/digikey?refer=google_shopping&amp;gclid=CjwKCAiA__HvBRACEiwAbViuU_GPOUnkq85eYCc5pKpsSqn0JJ4uoga0a6D7hE9Sr0XD6ge7vnBJMhoCJswQAvD_BwE" TargetMode="Externa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hyperlink" Target="https://www.navimro.com/p/K14307689?utm_source=google&amp;utm_medium=shopping&amp;gclid=CjwKCAiA__HvBRACEiwAbViuU_bb23IPEBYk452pI-ucqwDMT1EIWVk_M0-o40YXTgdgE26Xawe5eRoCEJsQAvD_BwE" TargetMode="External"/><Relationship Id="rId1" Type="http://schemas.openxmlformats.org/officeDocument/2006/relationships/slideLayout" Target="../slideLayouts/slideLayout6.xml"/><Relationship Id="rId4" Type="http://schemas.openxmlformats.org/officeDocument/2006/relationships/image" Target="../media/image242.jpeg"/></Relationships>
</file>

<file path=ppt/slides/_rels/slide189.xml.rels><?xml version="1.0" encoding="UTF-8" standalone="yes"?>
<Relationships xmlns="http://schemas.openxmlformats.org/package/2006/relationships"><Relationship Id="rId3" Type="http://schemas.openxmlformats.org/officeDocument/2006/relationships/hyperlink" Target="https://www.banggood.com/YRRC-Pixhawk-4-Flight-Controller-M8N-GPS-Buzzer-Power-Module-Combo-for-F450-S550-Frame-Kit-Multirotor-p-1546696.html?rmmds=buy&amp;cur_warehouse=CN" TargetMode="External"/><Relationship Id="rId2" Type="http://schemas.openxmlformats.org/officeDocument/2006/relationships/image" Target="../media/image2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slideLayout" Target="../slideLayouts/slideLayout7.xml"/><Relationship Id="rId1" Type="http://schemas.openxmlformats.org/officeDocument/2006/relationships/video" Target="https://www.youtube.com/embed/dTnMKAsFVhA" TargetMode="External"/><Relationship Id="rId5" Type="http://schemas.openxmlformats.org/officeDocument/2006/relationships/image" Target="../media/image27.jpeg"/><Relationship Id="rId4" Type="http://schemas.openxmlformats.org/officeDocument/2006/relationships/hyperlink" Target="https://en.m.wikipedia.org/wiki/Rocker-bogie" TargetMode="External"/></Relationships>
</file>

<file path=ppt/slides/_rels/slide19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hyperlink" Target="https://usa.banggood.com/YRRC-Mini-M8N-GPS-Module-UBX-M8030-for-Radiolink-Mini-PX4-Flight-Controller-p-1464582.html?cur_warehouse=CN" TargetMode="Externa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jpe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19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252.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drive/folders/1HP2sO4RHlub2fKIxaJ0H3FRR3ZYqU3ME?usp=sharin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ozzmaker.com/shop/" TargetMode="External"/><Relationship Id="rId2" Type="http://schemas.openxmlformats.org/officeDocument/2006/relationships/hyperlink" Target="http://ozzmaker.com/piscreen-3-5-tft480x320-with-touch-control-for-the-raspberry-pi-kickstarter-launched/" TargetMode="External"/><Relationship Id="rId1" Type="http://schemas.openxmlformats.org/officeDocument/2006/relationships/slideLayout" Target="../slideLayouts/slideLayout6.xml"/><Relationship Id="rId5" Type="http://schemas.openxmlformats.org/officeDocument/2006/relationships/hyperlink" Target="http://ozzmaker.com/wp-content/uploads/2014/08/PiScreen-Product-480.mp4" TargetMode="External"/><Relationship Id="rId4" Type="http://schemas.openxmlformats.org/officeDocument/2006/relationships/image" Target="../media/image28.jpeg"/></Relationships>
</file>

<file path=ppt/slides/_rels/slide20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hyperlink" Target="https://firmware.ardupilot.org/Tools/MissionPlanner/" TargetMode="Externa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 Id="rId9" Type="http://schemas.openxmlformats.org/officeDocument/2006/relationships/image" Target="../media/image265.png"/></Relationships>
</file>

<file path=ppt/slides/_rels/slide20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6.xml"/><Relationship Id="rId6" Type="http://schemas.openxmlformats.org/officeDocument/2006/relationships/image" Target="../media/image270.png"/><Relationship Id="rId5" Type="http://schemas.openxmlformats.org/officeDocument/2006/relationships/image" Target="../media/image269.jpeg"/><Relationship Id="rId4" Type="http://schemas.openxmlformats.org/officeDocument/2006/relationships/image" Target="../media/image268.png"/></Relationships>
</file>

<file path=ppt/slides/_rels/slide20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6.xml"/><Relationship Id="rId4" Type="http://schemas.openxmlformats.org/officeDocument/2006/relationships/image" Target="../media/image273.png"/></Relationships>
</file>

<file path=ppt/slides/_rels/slide20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6.xml"/><Relationship Id="rId5" Type="http://schemas.openxmlformats.org/officeDocument/2006/relationships/image" Target="../media/image278.png"/><Relationship Id="rId4" Type="http://schemas.openxmlformats.org/officeDocument/2006/relationships/image" Target="../media/image277.png"/></Relationships>
</file>

<file path=ppt/slides/_rels/slide20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jp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jpeg"/><Relationship Id="rId1" Type="http://schemas.openxmlformats.org/officeDocument/2006/relationships/slideLayout" Target="../slideLayouts/slideLayout6.xml"/><Relationship Id="rId5" Type="http://schemas.openxmlformats.org/officeDocument/2006/relationships/image" Target="../media/image281.png"/><Relationship Id="rId4" Type="http://schemas.openxmlformats.org/officeDocument/2006/relationships/image" Target="../media/image284.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video" Target="https://www.youtube.com/embed/yPOinlc56BI" TargetMode="External"/></Relationships>
</file>

<file path=ppt/slides/_rels/slide210.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6.xml"/><Relationship Id="rId1" Type="http://schemas.openxmlformats.org/officeDocument/2006/relationships/video" Target="https://www.youtube.com/embed/Dy750EKGeFc"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video" Target="https://www.youtube.com/embed/fYV346OFiI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traxxas.com/products/landing/maxx/" TargetMode="Externa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7.xml"/><Relationship Id="rId1" Type="http://schemas.openxmlformats.org/officeDocument/2006/relationships/video" Target="https://www.youtube.com/embed/WnDZGonA9i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7.xml"/><Relationship Id="rId1" Type="http://schemas.openxmlformats.org/officeDocument/2006/relationships/video" Target="https://www.youtube.com/embed/eKZxz5LgXKU"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amainhobbies.com/traxxas-trx6-1-10-6x6-trail-crawler-truck-w-mercedesbenz-g-63-amg-bodysilver-tra88096-4-slvr/p1011122" TargetMode="External"/><Relationship Id="rId2" Type="http://schemas.openxmlformats.org/officeDocument/2006/relationships/hyperlink" Target="https://traxxas.com/news/new-mercedes-benz-g63-6x6" TargetMode="Externa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7.xml"/><Relationship Id="rId1" Type="http://schemas.openxmlformats.org/officeDocument/2006/relationships/video" Target="https://www.youtube.com/embed/XbigDLHcxX0"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unabove/lec_1920_ads"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rcmart.tumblr.com/post/151114397600/axial-scx10-ii-with-yeah-racing-yeahracing"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rcmart.tumblr.com/post/151114397600/axial-scx10-ii-with-yeah-racing-yeahracing"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books.google.co.kr/books/about/Guide_to_3D_Vision_Computation.html?id=dJCxDQAAQBAJ&amp;printsec=frontcover&amp;source=kp_read_button&amp;redir_esc=y#v=onepage&amp;q&amp;f=false" TargetMode="External"/><Relationship Id="rId2" Type="http://schemas.openxmlformats.org/officeDocument/2006/relationships/hyperlink" Target="https://link.springer.com/book/10.1007/978-3-319-48493-8?fbclid=IwAR3BOQRvtN5DX75NsmxwBJ9MUIjgSk82iajN1bKuc54OFNtjIHjXFa9qan0" TargetMode="External"/><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mathematical-coffees.github.io/slides/mc01-courty.pdf" TargetMode="External"/><Relationship Id="rId2" Type="http://schemas.openxmlformats.org/officeDocument/2006/relationships/hyperlink" Target="https://www.birs.ca/cmo-workshops/2017/17w5093/report17w5093.pdf" TargetMode="External"/><Relationship Id="rId1" Type="http://schemas.openxmlformats.org/officeDocument/2006/relationships/slideLayout" Target="../slideLayouts/slideLayout6.xml"/><Relationship Id="rId5" Type="http://schemas.openxmlformats.org/officeDocument/2006/relationships/image" Target="../media/image46.jpeg"/><Relationship Id="rId4" Type="http://schemas.openxmlformats.org/officeDocument/2006/relationships/hyperlink" Target="https://medium.com/intuitionmachine/optimal-transport-theory-the-new-math-for-deep-learning-2520395fc183"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nips.cc/Conferences/2017/Schedule?showEvent=8758"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jpe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hyperlink" Target="https://opencv.org/opencv-4-0/#comments" TargetMode="External"/><Relationship Id="rId2" Type="http://schemas.openxmlformats.org/officeDocument/2006/relationships/hyperlink" Target="https://opencv.org/author/opencv/" TargetMode="Externa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hyperlink" Target="https://github.com/opencv/opencv/wiki/Intel's-Deep-Learning-Inference-Engine-backend" TargetMode="External"/><Relationship Id="rId4" Type="http://schemas.openxmlformats.org/officeDocument/2006/relationships/hyperlink" Target="https://github.com/opencv/dld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buildmedia.readthedocs.org/media/pdf/opencv-python-tutroals/latest/opencv-python-tutroals.pdf"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n.wikipedia.org/wiki/Android_(operating_syste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9.jpg"/><Relationship Id="rId2" Type="http://schemas.openxmlformats.org/officeDocument/2006/relationships/slideLayout" Target="../slideLayouts/slideLayout6.xml"/><Relationship Id="rId1" Type="http://schemas.openxmlformats.org/officeDocument/2006/relationships/video" Target="https://www.youtube.com/embed/R3KdSuZ_irs" TargetMode="Externa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hyperlink" Target="https://www.youtube.com/watch?v=R3KdSuZ_ir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hyperlink" Target="https://developer.android.com/studio/?gclid=Cj0KCQiAn8nuBRCzARIsAJcdIfMmMwn6lsP0OD6vw8AFP-uSrJiEwWGAIPk34_bAdUaAy6g5A1cDLjQaAlZPEALw_wcB" TargetMode="Externa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69.jp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jpeg"/><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hyperlink" Target="https://www.palletsprojects.com/p/flask/" TargetMode="External"/><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hyperlink" Target="https://git-scm.com/" TargetMode="Externa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github.com/sunabove/lec_1921_car_app.git" TargetMode="Externa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thesun.co.uk/tech/9285829/drone-grenade-flying-range-ambush/" TargetMode="Externa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7.xml"/><Relationship Id="rId1" Type="http://schemas.openxmlformats.org/officeDocument/2006/relationships/video" Target="https://www.youtube.com/embed/9iJ-qvnUr3s"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742950" y="1122363"/>
            <a:ext cx="8420100" cy="18585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en-US" sz="4800" dirty="0"/>
              <a:t>자율주행차 </a:t>
            </a:r>
            <a:r>
              <a:rPr lang="ko-KR" altLang="en-US" sz="4800" dirty="0"/>
              <a:t>연구</a:t>
            </a:r>
            <a:endParaRPr sz="4800" dirty="0"/>
          </a:p>
        </p:txBody>
      </p:sp>
      <p:sp>
        <p:nvSpPr>
          <p:cNvPr id="91" name="Google Shape;91;p1"/>
          <p:cNvSpPr txBox="1">
            <a:spLocks noGrp="1"/>
          </p:cNvSpPr>
          <p:nvPr>
            <p:ph type="subTitle" idx="1"/>
          </p:nvPr>
        </p:nvSpPr>
        <p:spPr>
          <a:xfrm>
            <a:off x="1238250" y="3410014"/>
            <a:ext cx="7429500" cy="2304986"/>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140000"/>
              </a:lnSpc>
              <a:spcBef>
                <a:spcPts val="0"/>
              </a:spcBef>
              <a:spcAft>
                <a:spcPts val="0"/>
              </a:spcAft>
              <a:buClr>
                <a:schemeClr val="dk1"/>
              </a:buClr>
              <a:buSzPts val="2220"/>
              <a:buNone/>
            </a:pPr>
            <a:r>
              <a:rPr lang="en-US" sz="2220" dirty="0"/>
              <a:t>2019년 </a:t>
            </a:r>
            <a:r>
              <a:rPr lang="ko-KR" altLang="en-US" sz="2220" dirty="0"/>
              <a:t>겨울</a:t>
            </a:r>
            <a:endParaRPr sz="2220" dirty="0"/>
          </a:p>
          <a:p>
            <a:pPr marL="0" lvl="0" indent="0" algn="ctr" rtl="0">
              <a:lnSpc>
                <a:spcPct val="140000"/>
              </a:lnSpc>
              <a:spcBef>
                <a:spcPts val="1000"/>
              </a:spcBef>
              <a:spcAft>
                <a:spcPts val="0"/>
              </a:spcAft>
              <a:buClr>
                <a:schemeClr val="dk1"/>
              </a:buClr>
              <a:buSzPts val="2220"/>
              <a:buNone/>
            </a:pPr>
            <a:r>
              <a:rPr lang="en-US" sz="2220" dirty="0"/>
              <a:t>성병문</a:t>
            </a:r>
            <a:endParaRPr sz="2220" dirty="0"/>
          </a:p>
          <a:p>
            <a:pPr marL="0" lvl="0" indent="0" algn="ctr" rtl="0">
              <a:lnSpc>
                <a:spcPct val="140000"/>
              </a:lnSpc>
              <a:spcBef>
                <a:spcPts val="1000"/>
              </a:spcBef>
              <a:spcAft>
                <a:spcPts val="0"/>
              </a:spcAft>
              <a:buClr>
                <a:schemeClr val="dk1"/>
              </a:buClr>
              <a:buSzPts val="2220"/>
              <a:buNone/>
            </a:pPr>
            <a:r>
              <a:rPr lang="en-US" sz="2220" dirty="0"/>
              <a:t>한세대학교</a:t>
            </a:r>
            <a:endParaRPr sz="2220" dirty="0"/>
          </a:p>
          <a:p>
            <a:pPr marL="0" lvl="0" indent="0" algn="ctr" rtl="0">
              <a:lnSpc>
                <a:spcPct val="140000"/>
              </a:lnSpc>
              <a:spcBef>
                <a:spcPts val="1000"/>
              </a:spcBef>
              <a:spcAft>
                <a:spcPts val="0"/>
              </a:spcAft>
              <a:buClr>
                <a:schemeClr val="dk1"/>
              </a:buClr>
              <a:buSzPts val="2220"/>
              <a:buNone/>
            </a:pPr>
            <a:r>
              <a:rPr lang="en-US" sz="2220" dirty="0"/>
              <a:t>일반대학원 IT 융합</a:t>
            </a:r>
            <a:endParaRPr sz="22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6B3B67-6EB7-42CE-9C06-D543DC102C0D}"/>
              </a:ext>
            </a:extLst>
          </p:cNvPr>
          <p:cNvSpPr>
            <a:spLocks noGrp="1"/>
          </p:cNvSpPr>
          <p:nvPr>
            <p:ph type="title"/>
          </p:nvPr>
        </p:nvSpPr>
        <p:spPr/>
        <p:txBody>
          <a:bodyPr>
            <a:normAutofit/>
          </a:bodyPr>
          <a:lstStyle/>
          <a:p>
            <a:pPr algn="ctr"/>
            <a:r>
              <a:rPr lang="ko-KR" altLang="en-US" dirty="0"/>
              <a:t>결혼한 남자의 매일 아침</a:t>
            </a:r>
          </a:p>
        </p:txBody>
      </p:sp>
      <p:sp>
        <p:nvSpPr>
          <p:cNvPr id="2" name="Date Placeholder 1">
            <a:extLst>
              <a:ext uri="{FF2B5EF4-FFF2-40B4-BE49-F238E27FC236}">
                <a16:creationId xmlns:a16="http://schemas.microsoft.com/office/drawing/2014/main" id="{458AD253-FE50-4FCE-BE48-0733215F6AE5}"/>
              </a:ext>
            </a:extLst>
          </p:cNvPr>
          <p:cNvSpPr>
            <a:spLocks noGrp="1"/>
          </p:cNvSpPr>
          <p:nvPr>
            <p:ph type="dt" idx="10"/>
          </p:nvPr>
        </p:nvSpPr>
        <p:spPr/>
        <p:txBody>
          <a:bodyPr/>
          <a:lstStyle/>
          <a:p>
            <a:fld id="{FF351ED7-F0EA-420A-9B89-C5335E42CB96}" type="datetime1">
              <a:rPr lang="en-US" altLang="ko-KR" smtClean="0"/>
              <a:t>12/24/2019</a:t>
            </a:fld>
            <a:endParaRPr lang="ko-KR" altLang="en-US"/>
          </a:p>
        </p:txBody>
      </p:sp>
      <p:sp>
        <p:nvSpPr>
          <p:cNvPr id="3" name="Footer Placeholder 2">
            <a:extLst>
              <a:ext uri="{FF2B5EF4-FFF2-40B4-BE49-F238E27FC236}">
                <a16:creationId xmlns:a16="http://schemas.microsoft.com/office/drawing/2014/main" id="{A6A7D8F0-33AD-4EC5-8EA7-EEB61A4796AF}"/>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FCAB94AD-6565-4EC4-851B-AEB975F64D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D00895CB-958C-45CD-98E5-37BAF6191A15}"/>
              </a:ext>
            </a:extLst>
          </p:cNvPr>
          <p:cNvPicPr>
            <a:picLocks noChangeAspect="1"/>
          </p:cNvPicPr>
          <p:nvPr/>
        </p:nvPicPr>
        <p:blipFill>
          <a:blip r:embed="rId2"/>
          <a:stretch>
            <a:fillRect/>
          </a:stretch>
        </p:blipFill>
        <p:spPr>
          <a:xfrm>
            <a:off x="2619049" y="1251386"/>
            <a:ext cx="4667901" cy="5077534"/>
          </a:xfrm>
          <a:prstGeom prst="rect">
            <a:avLst/>
          </a:prstGeom>
        </p:spPr>
      </p:pic>
    </p:spTree>
    <p:extLst>
      <p:ext uri="{BB962C8B-B14F-4D97-AF65-F5344CB8AC3E}">
        <p14:creationId xmlns:p14="http://schemas.microsoft.com/office/powerpoint/2010/main" val="3860885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E32B-BA26-4201-B64D-89AA03903404}"/>
              </a:ext>
            </a:extLst>
          </p:cNvPr>
          <p:cNvSpPr>
            <a:spLocks noGrp="1"/>
          </p:cNvSpPr>
          <p:nvPr>
            <p:ph type="title"/>
          </p:nvPr>
        </p:nvSpPr>
        <p:spPr/>
        <p:txBody>
          <a:bodyPr/>
          <a:lstStyle/>
          <a:p>
            <a:r>
              <a:rPr lang="en-US" altLang="ko-KR" dirty="0"/>
              <a:t>Camera localization 1/3</a:t>
            </a:r>
            <a:endParaRPr lang="ko-KR" altLang="en-US" dirty="0"/>
          </a:p>
        </p:txBody>
      </p:sp>
      <p:sp>
        <p:nvSpPr>
          <p:cNvPr id="3" name="Date Placeholder 2">
            <a:extLst>
              <a:ext uri="{FF2B5EF4-FFF2-40B4-BE49-F238E27FC236}">
                <a16:creationId xmlns:a16="http://schemas.microsoft.com/office/drawing/2014/main" id="{375143C9-896F-4ECE-9F16-BE4B3F45FC44}"/>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E5C03277-C497-49F9-A887-AE0E0682CD60}"/>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BD64CD54-59C1-41F1-9A90-C56582276E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100</a:t>
            </a:fld>
            <a:endParaRPr lang="en-US"/>
          </a:p>
        </p:txBody>
      </p:sp>
      <p:pic>
        <p:nvPicPr>
          <p:cNvPr id="6" name="Picture 5">
            <a:extLst>
              <a:ext uri="{FF2B5EF4-FFF2-40B4-BE49-F238E27FC236}">
                <a16:creationId xmlns:a16="http://schemas.microsoft.com/office/drawing/2014/main" id="{2B5D2998-69D7-48D8-B14C-E7E450BBCF38}"/>
              </a:ext>
            </a:extLst>
          </p:cNvPr>
          <p:cNvPicPr>
            <a:picLocks noChangeAspect="1"/>
          </p:cNvPicPr>
          <p:nvPr/>
        </p:nvPicPr>
        <p:blipFill>
          <a:blip r:embed="rId2"/>
          <a:stretch>
            <a:fillRect/>
          </a:stretch>
        </p:blipFill>
        <p:spPr>
          <a:xfrm>
            <a:off x="2161785" y="1609471"/>
            <a:ext cx="5582429" cy="3639058"/>
          </a:xfrm>
          <a:prstGeom prst="rect">
            <a:avLst/>
          </a:prstGeom>
        </p:spPr>
      </p:pic>
      <p:sp>
        <p:nvSpPr>
          <p:cNvPr id="7" name="Rectangle 6">
            <a:extLst>
              <a:ext uri="{FF2B5EF4-FFF2-40B4-BE49-F238E27FC236}">
                <a16:creationId xmlns:a16="http://schemas.microsoft.com/office/drawing/2014/main" id="{C843D352-DB97-4DB9-89F7-EC050DCB8964}"/>
              </a:ext>
            </a:extLst>
          </p:cNvPr>
          <p:cNvSpPr/>
          <p:nvPr/>
        </p:nvSpPr>
        <p:spPr>
          <a:xfrm>
            <a:off x="2937569" y="5585792"/>
            <a:ext cx="3467616" cy="369332"/>
          </a:xfrm>
          <a:prstGeom prst="rect">
            <a:avLst/>
          </a:prstGeom>
        </p:spPr>
        <p:txBody>
          <a:bodyPr wrap="none">
            <a:spAutoFit/>
          </a:bodyPr>
          <a:lstStyle/>
          <a:p>
            <a:r>
              <a:rPr lang="en-US" altLang="ko-KR" sz="1800" dirty="0">
                <a:solidFill>
                  <a:srgbClr val="0068AD"/>
                </a:solidFill>
                <a:latin typeface="ACaslonPro-Regular"/>
              </a:rPr>
              <a:t>Figure 1.3: </a:t>
            </a:r>
            <a:r>
              <a:rPr lang="en-US" altLang="ko-KR" sz="1800" dirty="0">
                <a:latin typeface="ACaslonPro-Regular"/>
              </a:rPr>
              <a:t>Stereo visual odometry.</a:t>
            </a:r>
            <a:endParaRPr lang="ko-KR" altLang="en-US" sz="1800" dirty="0"/>
          </a:p>
        </p:txBody>
      </p:sp>
    </p:spTree>
    <p:extLst>
      <p:ext uri="{BB962C8B-B14F-4D97-AF65-F5344CB8AC3E}">
        <p14:creationId xmlns:p14="http://schemas.microsoft.com/office/powerpoint/2010/main" val="14107815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BC9B-C61F-4DEC-8D2F-B9D4419CD05F}"/>
              </a:ext>
            </a:extLst>
          </p:cNvPr>
          <p:cNvSpPr>
            <a:spLocks noGrp="1"/>
          </p:cNvSpPr>
          <p:nvPr>
            <p:ph type="title"/>
          </p:nvPr>
        </p:nvSpPr>
        <p:spPr/>
        <p:txBody>
          <a:bodyPr/>
          <a:lstStyle/>
          <a:p>
            <a:r>
              <a:rPr lang="en-US" altLang="ko-KR" b="0" dirty="0"/>
              <a:t>Sensor-fusion localization</a:t>
            </a:r>
            <a:endParaRPr lang="ko-KR" altLang="en-US" dirty="0"/>
          </a:p>
        </p:txBody>
      </p:sp>
      <p:sp>
        <p:nvSpPr>
          <p:cNvPr id="3" name="Date Placeholder 2">
            <a:extLst>
              <a:ext uri="{FF2B5EF4-FFF2-40B4-BE49-F238E27FC236}">
                <a16:creationId xmlns:a16="http://schemas.microsoft.com/office/drawing/2014/main" id="{14781E07-4C7A-4AFF-B0E2-0615C49D89BF}"/>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25BB3AC9-C947-41B1-ADC8-978F9F1C8F66}"/>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C9585E9E-F7D6-4640-8D2B-D62151414C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101</a:t>
            </a:fld>
            <a:endParaRPr lang="en-US"/>
          </a:p>
        </p:txBody>
      </p:sp>
      <p:pic>
        <p:nvPicPr>
          <p:cNvPr id="6" name="Picture 5">
            <a:extLst>
              <a:ext uri="{FF2B5EF4-FFF2-40B4-BE49-F238E27FC236}">
                <a16:creationId xmlns:a16="http://schemas.microsoft.com/office/drawing/2014/main" id="{6140E895-D898-4EE4-B92D-B767974FD822}"/>
              </a:ext>
            </a:extLst>
          </p:cNvPr>
          <p:cNvPicPr>
            <a:picLocks noChangeAspect="1"/>
          </p:cNvPicPr>
          <p:nvPr/>
        </p:nvPicPr>
        <p:blipFill>
          <a:blip r:embed="rId2"/>
          <a:stretch>
            <a:fillRect/>
          </a:stretch>
        </p:blipFill>
        <p:spPr>
          <a:xfrm>
            <a:off x="2636370" y="1424576"/>
            <a:ext cx="4633260" cy="4044360"/>
          </a:xfrm>
          <a:prstGeom prst="rect">
            <a:avLst/>
          </a:prstGeom>
        </p:spPr>
      </p:pic>
      <p:sp>
        <p:nvSpPr>
          <p:cNvPr id="7" name="Rectangle 6">
            <a:extLst>
              <a:ext uri="{FF2B5EF4-FFF2-40B4-BE49-F238E27FC236}">
                <a16:creationId xmlns:a16="http://schemas.microsoft.com/office/drawing/2014/main" id="{82C40E93-0EED-4649-9D76-EC3131EDFD81}"/>
              </a:ext>
            </a:extLst>
          </p:cNvPr>
          <p:cNvSpPr/>
          <p:nvPr/>
        </p:nvSpPr>
        <p:spPr>
          <a:xfrm>
            <a:off x="2882085" y="5850986"/>
            <a:ext cx="3538148" cy="307777"/>
          </a:xfrm>
          <a:prstGeom prst="rect">
            <a:avLst/>
          </a:prstGeom>
        </p:spPr>
        <p:txBody>
          <a:bodyPr wrap="none">
            <a:spAutoFit/>
          </a:bodyPr>
          <a:lstStyle/>
          <a:p>
            <a:r>
              <a:rPr lang="en-US" altLang="ko-KR" dirty="0">
                <a:solidFill>
                  <a:srgbClr val="0068AD"/>
                </a:solidFill>
                <a:latin typeface="ACaslonPro-Regular"/>
              </a:rPr>
              <a:t>Figure 1.4: </a:t>
            </a:r>
            <a:r>
              <a:rPr lang="en-US" altLang="ko-KR" dirty="0">
                <a:latin typeface="ACaslonPro-Regular"/>
              </a:rPr>
              <a:t>Sensor-fusion localization pipeline.</a:t>
            </a:r>
            <a:endParaRPr lang="ko-KR" altLang="en-US" dirty="0"/>
          </a:p>
        </p:txBody>
      </p:sp>
      <p:sp>
        <p:nvSpPr>
          <p:cNvPr id="8" name="Rectangle 7">
            <a:extLst>
              <a:ext uri="{FF2B5EF4-FFF2-40B4-BE49-F238E27FC236}">
                <a16:creationId xmlns:a16="http://schemas.microsoft.com/office/drawing/2014/main" id="{F2D58331-002B-471D-9509-23A92F4C6B30}"/>
              </a:ext>
            </a:extLst>
          </p:cNvPr>
          <p:cNvSpPr/>
          <p:nvPr/>
        </p:nvSpPr>
        <p:spPr>
          <a:xfrm>
            <a:off x="1390858" y="2648859"/>
            <a:ext cx="1138453" cy="307777"/>
          </a:xfrm>
          <a:prstGeom prst="rect">
            <a:avLst/>
          </a:prstGeom>
        </p:spPr>
        <p:txBody>
          <a:bodyPr wrap="none">
            <a:spAutoFit/>
          </a:bodyPr>
          <a:lstStyle/>
          <a:p>
            <a:r>
              <a:rPr lang="en-US" altLang="ko-KR" dirty="0"/>
              <a:t>Tachometer</a:t>
            </a:r>
            <a:endParaRPr lang="ko-KR" altLang="en-US" dirty="0"/>
          </a:p>
        </p:txBody>
      </p:sp>
      <p:sp>
        <p:nvSpPr>
          <p:cNvPr id="9" name="Rectangle 8">
            <a:extLst>
              <a:ext uri="{FF2B5EF4-FFF2-40B4-BE49-F238E27FC236}">
                <a16:creationId xmlns:a16="http://schemas.microsoft.com/office/drawing/2014/main" id="{2DD1A54F-D4BA-41B6-93CE-E2AC9CC43011}"/>
              </a:ext>
            </a:extLst>
          </p:cNvPr>
          <p:cNvSpPr/>
          <p:nvPr/>
        </p:nvSpPr>
        <p:spPr>
          <a:xfrm>
            <a:off x="1648941" y="1803029"/>
            <a:ext cx="513282" cy="307777"/>
          </a:xfrm>
          <a:prstGeom prst="rect">
            <a:avLst/>
          </a:prstGeom>
        </p:spPr>
        <p:txBody>
          <a:bodyPr wrap="none">
            <a:spAutoFit/>
          </a:bodyPr>
          <a:lstStyle/>
          <a:p>
            <a:r>
              <a:rPr lang="en-US" altLang="ko-KR" dirty="0"/>
              <a:t>IMU</a:t>
            </a:r>
            <a:endParaRPr lang="ko-KR" altLang="en-US" dirty="0"/>
          </a:p>
        </p:txBody>
      </p:sp>
      <p:sp>
        <p:nvSpPr>
          <p:cNvPr id="10" name="Rectangle 9">
            <a:extLst>
              <a:ext uri="{FF2B5EF4-FFF2-40B4-BE49-F238E27FC236}">
                <a16:creationId xmlns:a16="http://schemas.microsoft.com/office/drawing/2014/main" id="{51665B80-EDC6-4D44-A364-1586DA6CEC95}"/>
              </a:ext>
            </a:extLst>
          </p:cNvPr>
          <p:cNvSpPr/>
          <p:nvPr/>
        </p:nvSpPr>
        <p:spPr>
          <a:xfrm>
            <a:off x="1677795" y="3518235"/>
            <a:ext cx="564578" cy="307777"/>
          </a:xfrm>
          <a:prstGeom prst="rect">
            <a:avLst/>
          </a:prstGeom>
        </p:spPr>
        <p:txBody>
          <a:bodyPr wrap="none">
            <a:spAutoFit/>
          </a:bodyPr>
          <a:lstStyle/>
          <a:p>
            <a:r>
              <a:rPr lang="en-US" altLang="ko-KR" dirty="0"/>
              <a:t>GPS</a:t>
            </a:r>
            <a:endParaRPr lang="ko-KR" altLang="en-US" dirty="0"/>
          </a:p>
        </p:txBody>
      </p:sp>
      <p:sp>
        <p:nvSpPr>
          <p:cNvPr id="11" name="Rectangle 10">
            <a:extLst>
              <a:ext uri="{FF2B5EF4-FFF2-40B4-BE49-F238E27FC236}">
                <a16:creationId xmlns:a16="http://schemas.microsoft.com/office/drawing/2014/main" id="{2C822779-928B-48E6-BCCA-E2B54EA37C40}"/>
              </a:ext>
            </a:extLst>
          </p:cNvPr>
          <p:cNvSpPr/>
          <p:nvPr/>
        </p:nvSpPr>
        <p:spPr>
          <a:xfrm>
            <a:off x="1568791" y="4487258"/>
            <a:ext cx="673582" cy="307777"/>
          </a:xfrm>
          <a:prstGeom prst="rect">
            <a:avLst/>
          </a:prstGeom>
        </p:spPr>
        <p:txBody>
          <a:bodyPr wrap="none">
            <a:spAutoFit/>
          </a:bodyPr>
          <a:lstStyle/>
          <a:p>
            <a:r>
              <a:rPr lang="en-US" altLang="ko-KR" dirty="0"/>
              <a:t>Vision</a:t>
            </a:r>
            <a:endParaRPr lang="ko-KR" altLang="en-US" dirty="0"/>
          </a:p>
        </p:txBody>
      </p:sp>
    </p:spTree>
    <p:extLst>
      <p:ext uri="{BB962C8B-B14F-4D97-AF65-F5344CB8AC3E}">
        <p14:creationId xmlns:p14="http://schemas.microsoft.com/office/powerpoint/2010/main" val="17803844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145FE-F1D6-48FF-A8D9-72D465814FBC}"/>
              </a:ext>
            </a:extLst>
          </p:cNvPr>
          <p:cNvSpPr>
            <a:spLocks noGrp="1"/>
          </p:cNvSpPr>
          <p:nvPr>
            <p:ph type="title"/>
          </p:nvPr>
        </p:nvSpPr>
        <p:spPr/>
        <p:txBody>
          <a:bodyPr>
            <a:noAutofit/>
          </a:bodyPr>
          <a:lstStyle/>
          <a:p>
            <a:r>
              <a:rPr lang="en-US" altLang="ko-KR" sz="2800" dirty="0"/>
              <a:t>1.2.3 OBJECT RECOGNITION AND TRACKING</a:t>
            </a:r>
            <a:endParaRPr lang="ko-KR" altLang="en-US" sz="2800" dirty="0"/>
          </a:p>
        </p:txBody>
      </p:sp>
      <p:sp>
        <p:nvSpPr>
          <p:cNvPr id="4" name="Date Placeholder 3">
            <a:extLst>
              <a:ext uri="{FF2B5EF4-FFF2-40B4-BE49-F238E27FC236}">
                <a16:creationId xmlns:a16="http://schemas.microsoft.com/office/drawing/2014/main" id="{047A17B5-4F5B-4B4D-94AB-FCF8043E2019}"/>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FEA65B2D-328E-43B2-9115-D73A8439BA88}"/>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F6D1069B-7B9C-40B4-89D9-DF3656D298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pic>
        <p:nvPicPr>
          <p:cNvPr id="7" name="Picture 6">
            <a:extLst>
              <a:ext uri="{FF2B5EF4-FFF2-40B4-BE49-F238E27FC236}">
                <a16:creationId xmlns:a16="http://schemas.microsoft.com/office/drawing/2014/main" id="{DEA5DFC3-98B5-4AE7-9962-26F3A34E5989}"/>
              </a:ext>
            </a:extLst>
          </p:cNvPr>
          <p:cNvPicPr>
            <a:picLocks noChangeAspect="1"/>
          </p:cNvPicPr>
          <p:nvPr/>
        </p:nvPicPr>
        <p:blipFill>
          <a:blip r:embed="rId2"/>
          <a:stretch>
            <a:fillRect/>
          </a:stretch>
        </p:blipFill>
        <p:spPr>
          <a:xfrm>
            <a:off x="1047205" y="2257261"/>
            <a:ext cx="7811590" cy="2343477"/>
          </a:xfrm>
          <a:prstGeom prst="rect">
            <a:avLst/>
          </a:prstGeom>
        </p:spPr>
      </p:pic>
      <p:sp>
        <p:nvSpPr>
          <p:cNvPr id="8" name="Rectangle 7">
            <a:extLst>
              <a:ext uri="{FF2B5EF4-FFF2-40B4-BE49-F238E27FC236}">
                <a16:creationId xmlns:a16="http://schemas.microsoft.com/office/drawing/2014/main" id="{3A928ED8-796D-42A3-AF4C-9760F527ADDE}"/>
              </a:ext>
            </a:extLst>
          </p:cNvPr>
          <p:cNvSpPr/>
          <p:nvPr/>
        </p:nvSpPr>
        <p:spPr>
          <a:xfrm>
            <a:off x="2933926" y="5016879"/>
            <a:ext cx="3487616" cy="307777"/>
          </a:xfrm>
          <a:prstGeom prst="rect">
            <a:avLst/>
          </a:prstGeom>
        </p:spPr>
        <p:txBody>
          <a:bodyPr wrap="square">
            <a:spAutoFit/>
          </a:bodyPr>
          <a:lstStyle/>
          <a:p>
            <a:r>
              <a:rPr lang="en-US" altLang="ko-KR" dirty="0">
                <a:solidFill>
                  <a:srgbClr val="0068AD"/>
                </a:solidFill>
                <a:latin typeface="ACaslonPro-Regular"/>
              </a:rPr>
              <a:t>Figure 1.5: </a:t>
            </a:r>
            <a:r>
              <a:rPr lang="en-US" altLang="ko-KR" dirty="0">
                <a:latin typeface="ACaslonPro-Regular"/>
              </a:rPr>
              <a:t>Object recognition and tracking </a:t>
            </a:r>
            <a:endParaRPr lang="ko-KR" altLang="en-US" dirty="0"/>
          </a:p>
        </p:txBody>
      </p:sp>
    </p:spTree>
    <p:extLst>
      <p:ext uri="{BB962C8B-B14F-4D97-AF65-F5344CB8AC3E}">
        <p14:creationId xmlns:p14="http://schemas.microsoft.com/office/powerpoint/2010/main" val="21320050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A0E5-6C3D-47F9-9097-B11BFEE53926}"/>
              </a:ext>
            </a:extLst>
          </p:cNvPr>
          <p:cNvSpPr>
            <a:spLocks noGrp="1"/>
          </p:cNvSpPr>
          <p:nvPr>
            <p:ph type="title"/>
          </p:nvPr>
        </p:nvSpPr>
        <p:spPr/>
        <p:txBody>
          <a:bodyPr/>
          <a:lstStyle/>
          <a:p>
            <a:r>
              <a:rPr lang="en-US" altLang="ko-KR" dirty="0"/>
              <a:t>1.2.4 ACTION</a:t>
            </a:r>
            <a:endParaRPr lang="ko-KR" altLang="en-US" dirty="0"/>
          </a:p>
        </p:txBody>
      </p:sp>
      <p:sp>
        <p:nvSpPr>
          <p:cNvPr id="3" name="Text Placeholder 2">
            <a:extLst>
              <a:ext uri="{FF2B5EF4-FFF2-40B4-BE49-F238E27FC236}">
                <a16:creationId xmlns:a16="http://schemas.microsoft.com/office/drawing/2014/main" id="{963C45C6-A795-4514-B59B-6F055517EC05}"/>
              </a:ext>
            </a:extLst>
          </p:cNvPr>
          <p:cNvSpPr>
            <a:spLocks noGrp="1"/>
          </p:cNvSpPr>
          <p:nvPr>
            <p:ph type="body" idx="1"/>
          </p:nvPr>
        </p:nvSpPr>
        <p:spPr>
          <a:xfrm>
            <a:off x="681038" y="1255271"/>
            <a:ext cx="8543925" cy="4515214"/>
          </a:xfrm>
        </p:spPr>
        <p:txBody>
          <a:bodyPr>
            <a:normAutofit/>
          </a:bodyPr>
          <a:lstStyle/>
          <a:p>
            <a:pPr>
              <a:lnSpc>
                <a:spcPct val="100000"/>
              </a:lnSpc>
            </a:pPr>
            <a:r>
              <a:rPr lang="en-US" altLang="ko-KR" sz="2400" dirty="0"/>
              <a:t>Based on the understanding of the vehicle’s environment,</a:t>
            </a:r>
          </a:p>
          <a:p>
            <a:pPr>
              <a:lnSpc>
                <a:spcPct val="100000"/>
              </a:lnSpc>
            </a:pPr>
            <a:r>
              <a:rPr lang="en-US" altLang="ko-KR" sz="2400" dirty="0"/>
              <a:t>The decision stage can generate a safe and efficient action plan in real time.</a:t>
            </a:r>
          </a:p>
          <a:p>
            <a:pPr lvl="1">
              <a:lnSpc>
                <a:spcPct val="100000"/>
              </a:lnSpc>
            </a:pPr>
            <a:r>
              <a:rPr lang="en-US" altLang="ko-KR" sz="2400" dirty="0"/>
              <a:t>Action Prediction</a:t>
            </a:r>
          </a:p>
          <a:p>
            <a:pPr lvl="1">
              <a:lnSpc>
                <a:spcPct val="100000"/>
              </a:lnSpc>
            </a:pPr>
            <a:r>
              <a:rPr lang="en-US" altLang="ko-KR" sz="2400" dirty="0"/>
              <a:t>Path Planning</a:t>
            </a:r>
          </a:p>
          <a:p>
            <a:pPr lvl="1">
              <a:lnSpc>
                <a:spcPct val="100000"/>
              </a:lnSpc>
            </a:pPr>
            <a:r>
              <a:rPr lang="en-US" altLang="ko-KR" sz="2400" dirty="0"/>
              <a:t>Obstacle Avoidance</a:t>
            </a:r>
          </a:p>
          <a:p>
            <a:pPr lvl="1">
              <a:lnSpc>
                <a:spcPct val="100000"/>
              </a:lnSpc>
            </a:pPr>
            <a:endParaRPr lang="ko-KR" altLang="en-US" sz="2400" dirty="0"/>
          </a:p>
        </p:txBody>
      </p:sp>
      <p:sp>
        <p:nvSpPr>
          <p:cNvPr id="4" name="Date Placeholder 3">
            <a:extLst>
              <a:ext uri="{FF2B5EF4-FFF2-40B4-BE49-F238E27FC236}">
                <a16:creationId xmlns:a16="http://schemas.microsoft.com/office/drawing/2014/main" id="{9392603B-A5F8-4DDF-8201-D08204CCE91E}"/>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25D5B9C-1B89-404D-91DB-DCAA01FFF90B}"/>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BE51FF14-80A9-4092-8BE2-FDF44D51C4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103</a:t>
            </a:fld>
            <a:endParaRPr lang="en-US"/>
          </a:p>
        </p:txBody>
      </p:sp>
      <p:grpSp>
        <p:nvGrpSpPr>
          <p:cNvPr id="7" name="Group 6">
            <a:extLst>
              <a:ext uri="{FF2B5EF4-FFF2-40B4-BE49-F238E27FC236}">
                <a16:creationId xmlns:a16="http://schemas.microsoft.com/office/drawing/2014/main" id="{E9759A01-61ED-4487-99FD-4AE61BA38616}"/>
              </a:ext>
            </a:extLst>
          </p:cNvPr>
          <p:cNvGrpSpPr/>
          <p:nvPr/>
        </p:nvGrpSpPr>
        <p:grpSpPr>
          <a:xfrm>
            <a:off x="6172541" y="3557068"/>
            <a:ext cx="3235606" cy="2350532"/>
            <a:chOff x="6172541" y="3557068"/>
            <a:chExt cx="3235606" cy="2350532"/>
          </a:xfrm>
        </p:grpSpPr>
        <p:pic>
          <p:nvPicPr>
            <p:cNvPr id="8" name="Picture 7">
              <a:extLst>
                <a:ext uri="{FF2B5EF4-FFF2-40B4-BE49-F238E27FC236}">
                  <a16:creationId xmlns:a16="http://schemas.microsoft.com/office/drawing/2014/main" id="{BC2B1FFE-882C-4B4F-A74C-D0B5EFFC1A05}"/>
                </a:ext>
              </a:extLst>
            </p:cNvPr>
            <p:cNvPicPr>
              <a:picLocks noChangeAspect="1"/>
            </p:cNvPicPr>
            <p:nvPr/>
          </p:nvPicPr>
          <p:blipFill>
            <a:blip r:embed="rId2"/>
            <a:stretch>
              <a:fillRect/>
            </a:stretch>
          </p:blipFill>
          <p:spPr>
            <a:xfrm>
              <a:off x="6172541" y="3576609"/>
              <a:ext cx="3149246" cy="2026120"/>
            </a:xfrm>
            <a:prstGeom prst="rect">
              <a:avLst/>
            </a:prstGeom>
          </p:spPr>
        </p:pic>
        <p:sp>
          <p:nvSpPr>
            <p:cNvPr id="9" name="Rectangle: Rounded Corners 8">
              <a:extLst>
                <a:ext uri="{FF2B5EF4-FFF2-40B4-BE49-F238E27FC236}">
                  <a16:creationId xmlns:a16="http://schemas.microsoft.com/office/drawing/2014/main" id="{451EB45B-C1C9-4CDF-8F73-2E5F5F67A902}"/>
                </a:ext>
              </a:extLst>
            </p:cNvPr>
            <p:cNvSpPr/>
            <p:nvPr/>
          </p:nvSpPr>
          <p:spPr>
            <a:xfrm>
              <a:off x="8259028" y="3557068"/>
              <a:ext cx="1080515" cy="1484902"/>
            </a:xfrm>
            <a:prstGeom prst="roundRect">
              <a:avLst/>
            </a:prstGeom>
            <a:noFill/>
            <a:ln>
              <a:solidFill>
                <a:srgbClr val="00B0F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id="{48269EBE-12BD-4036-B829-B6D604EAEC3F}"/>
                </a:ext>
              </a:extLst>
            </p:cNvPr>
            <p:cNvSpPr/>
            <p:nvPr/>
          </p:nvSpPr>
          <p:spPr>
            <a:xfrm>
              <a:off x="6243562" y="5630601"/>
              <a:ext cx="3164585" cy="276999"/>
            </a:xfrm>
            <a:prstGeom prst="rect">
              <a:avLst/>
            </a:prstGeom>
          </p:spPr>
          <p:txBody>
            <a:bodyPr wrap="square">
              <a:spAutoFit/>
            </a:bodyPr>
            <a:lstStyle/>
            <a:p>
              <a:r>
                <a:rPr lang="en-US" altLang="ko-KR" sz="1200" b="1" dirty="0">
                  <a:solidFill>
                    <a:srgbClr val="00B050"/>
                  </a:solidFill>
                </a:rPr>
                <a:t>AUTONOMOUS DRIVING ALGORITHMS</a:t>
              </a:r>
              <a:endParaRPr lang="ko-KR" altLang="en-US" sz="1200" b="1" dirty="0">
                <a:solidFill>
                  <a:srgbClr val="00B050"/>
                </a:solidFill>
              </a:endParaRPr>
            </a:p>
          </p:txBody>
        </p:sp>
      </p:grpSp>
    </p:spTree>
    <p:extLst>
      <p:ext uri="{BB962C8B-B14F-4D97-AF65-F5344CB8AC3E}">
        <p14:creationId xmlns:p14="http://schemas.microsoft.com/office/powerpoint/2010/main" val="408395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2826-FFA6-4A2F-A6A8-34CCAB956CEB}"/>
              </a:ext>
            </a:extLst>
          </p:cNvPr>
          <p:cNvSpPr>
            <a:spLocks noGrp="1"/>
          </p:cNvSpPr>
          <p:nvPr>
            <p:ph type="title"/>
          </p:nvPr>
        </p:nvSpPr>
        <p:spPr/>
        <p:txBody>
          <a:bodyPr/>
          <a:lstStyle/>
          <a:p>
            <a:r>
              <a:rPr lang="en-US" altLang="ko-KR" dirty="0"/>
              <a:t>Action Prediction</a:t>
            </a:r>
            <a:endParaRPr lang="ko-KR" altLang="en-US" dirty="0"/>
          </a:p>
        </p:txBody>
      </p:sp>
      <p:sp>
        <p:nvSpPr>
          <p:cNvPr id="4" name="Date Placeholder 3">
            <a:extLst>
              <a:ext uri="{FF2B5EF4-FFF2-40B4-BE49-F238E27FC236}">
                <a16:creationId xmlns:a16="http://schemas.microsoft.com/office/drawing/2014/main" id="{265FD835-12D5-4570-8AE6-87BDBD931C10}"/>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49A39D5B-61CD-4E4D-B54C-900EAE37179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6F21519F-DC02-4A57-98C5-EED125D01F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104</a:t>
            </a:fld>
            <a:endParaRPr lang="en-US"/>
          </a:p>
        </p:txBody>
      </p:sp>
      <p:grpSp>
        <p:nvGrpSpPr>
          <p:cNvPr id="9" name="Group 8">
            <a:extLst>
              <a:ext uri="{FF2B5EF4-FFF2-40B4-BE49-F238E27FC236}">
                <a16:creationId xmlns:a16="http://schemas.microsoft.com/office/drawing/2014/main" id="{E3EF6270-721B-4D4F-80B4-4168ACB516DA}"/>
              </a:ext>
            </a:extLst>
          </p:cNvPr>
          <p:cNvGrpSpPr/>
          <p:nvPr/>
        </p:nvGrpSpPr>
        <p:grpSpPr>
          <a:xfrm>
            <a:off x="3070284" y="1679197"/>
            <a:ext cx="3765431" cy="4213603"/>
            <a:chOff x="6225236" y="1789264"/>
            <a:chExt cx="2992651" cy="3553609"/>
          </a:xfrm>
        </p:grpSpPr>
        <p:pic>
          <p:nvPicPr>
            <p:cNvPr id="7" name="Picture 6">
              <a:extLst>
                <a:ext uri="{FF2B5EF4-FFF2-40B4-BE49-F238E27FC236}">
                  <a16:creationId xmlns:a16="http://schemas.microsoft.com/office/drawing/2014/main" id="{2F1A87CF-F56C-4888-8497-1B2A4B46C705}"/>
                </a:ext>
              </a:extLst>
            </p:cNvPr>
            <p:cNvPicPr>
              <a:picLocks noChangeAspect="1"/>
            </p:cNvPicPr>
            <p:nvPr/>
          </p:nvPicPr>
          <p:blipFill>
            <a:blip r:embed="rId2"/>
            <a:stretch>
              <a:fillRect/>
            </a:stretch>
          </p:blipFill>
          <p:spPr>
            <a:xfrm>
              <a:off x="6225236" y="1789264"/>
              <a:ext cx="2992651" cy="3065643"/>
            </a:xfrm>
            <a:prstGeom prst="rect">
              <a:avLst/>
            </a:prstGeom>
          </p:spPr>
        </p:pic>
        <p:sp>
          <p:nvSpPr>
            <p:cNvPr id="8" name="Rectangle 7">
              <a:extLst>
                <a:ext uri="{FF2B5EF4-FFF2-40B4-BE49-F238E27FC236}">
                  <a16:creationId xmlns:a16="http://schemas.microsoft.com/office/drawing/2014/main" id="{D052B1E5-56B4-405E-9653-8B4DFC5BF2CB}"/>
                </a:ext>
              </a:extLst>
            </p:cNvPr>
            <p:cNvSpPr/>
            <p:nvPr/>
          </p:nvSpPr>
          <p:spPr>
            <a:xfrm>
              <a:off x="6570444" y="5035096"/>
              <a:ext cx="2302233" cy="307777"/>
            </a:xfrm>
            <a:prstGeom prst="rect">
              <a:avLst/>
            </a:prstGeom>
          </p:spPr>
          <p:txBody>
            <a:bodyPr wrap="none">
              <a:spAutoFit/>
            </a:bodyPr>
            <a:lstStyle/>
            <a:p>
              <a:r>
                <a:rPr lang="en-US" altLang="ko-KR" dirty="0">
                  <a:solidFill>
                    <a:srgbClr val="0068AD"/>
                  </a:solidFill>
                  <a:latin typeface="ACaslonPro-Regular"/>
                </a:rPr>
                <a:t>Figure 1.6: </a:t>
              </a:r>
              <a:r>
                <a:rPr lang="en-US" altLang="ko-KR" dirty="0">
                  <a:latin typeface="ACaslonPro-Regular"/>
                </a:rPr>
                <a:t>Action prediction.</a:t>
              </a:r>
              <a:endParaRPr lang="ko-KR" altLang="en-US" dirty="0"/>
            </a:p>
          </p:txBody>
        </p:sp>
      </p:grpSp>
    </p:spTree>
    <p:extLst>
      <p:ext uri="{BB962C8B-B14F-4D97-AF65-F5344CB8AC3E}">
        <p14:creationId xmlns:p14="http://schemas.microsoft.com/office/powerpoint/2010/main" val="1981329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9E5C9-71A4-4965-93AC-945E1A7C70DF}"/>
              </a:ext>
            </a:extLst>
          </p:cNvPr>
          <p:cNvSpPr>
            <a:spLocks noGrp="1"/>
          </p:cNvSpPr>
          <p:nvPr>
            <p:ph type="title"/>
          </p:nvPr>
        </p:nvSpPr>
        <p:spPr/>
        <p:txBody>
          <a:bodyPr/>
          <a:lstStyle/>
          <a:p>
            <a:r>
              <a:rPr lang="en-US" altLang="ko-KR" dirty="0"/>
              <a:t>GPS</a:t>
            </a:r>
            <a:endParaRPr lang="ko-KR" altLang="en-US" dirty="0"/>
          </a:p>
        </p:txBody>
      </p:sp>
      <p:sp>
        <p:nvSpPr>
          <p:cNvPr id="3" name="Text Placeholder 2">
            <a:extLst>
              <a:ext uri="{FF2B5EF4-FFF2-40B4-BE49-F238E27FC236}">
                <a16:creationId xmlns:a16="http://schemas.microsoft.com/office/drawing/2014/main" id="{DA20F10D-E085-4050-83F1-8D9570912CEC}"/>
              </a:ext>
            </a:extLst>
          </p:cNvPr>
          <p:cNvSpPr>
            <a:spLocks noGrp="1"/>
          </p:cNvSpPr>
          <p:nvPr>
            <p:ph type="body" idx="1"/>
          </p:nvPr>
        </p:nvSpPr>
        <p:spPr/>
        <p:txBody>
          <a:bodyPr/>
          <a:lstStyle/>
          <a:p>
            <a:r>
              <a:rPr lang="en-US" altLang="ko-KR" dirty="0"/>
              <a:t>GPS </a:t>
            </a:r>
            <a:r>
              <a:rPr lang="ko-KR" altLang="en-US" dirty="0"/>
              <a:t>개요</a:t>
            </a:r>
            <a:endParaRPr lang="en-US" altLang="ko-KR" dirty="0"/>
          </a:p>
          <a:p>
            <a:r>
              <a:rPr lang="en-US" altLang="ko-KR" dirty="0"/>
              <a:t>GPS / uCenter </a:t>
            </a:r>
            <a:r>
              <a:rPr lang="ko-KR" altLang="en-US" dirty="0"/>
              <a:t>연동</a:t>
            </a:r>
          </a:p>
        </p:txBody>
      </p:sp>
      <p:sp>
        <p:nvSpPr>
          <p:cNvPr id="4" name="Date Placeholder 3">
            <a:extLst>
              <a:ext uri="{FF2B5EF4-FFF2-40B4-BE49-F238E27FC236}">
                <a16:creationId xmlns:a16="http://schemas.microsoft.com/office/drawing/2014/main" id="{87ABE622-97DD-4B76-BCFF-A959F67A2463}"/>
              </a:ext>
            </a:extLst>
          </p:cNvPr>
          <p:cNvSpPr>
            <a:spLocks noGrp="1"/>
          </p:cNvSpPr>
          <p:nvPr>
            <p:ph type="dt" idx="10"/>
          </p:nvPr>
        </p:nvSpPr>
        <p:spPr/>
        <p:txBody>
          <a:bodyPr/>
          <a:lstStyle/>
          <a:p>
            <a:fld id="{1D45147B-809F-4780-AA03-A2D843F88B44}"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BE709464-B021-4D0B-A309-8D5D737F0D82}"/>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5E3B9A25-F5F5-4D0E-B091-496F8FDCF0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105</a:t>
            </a:fld>
            <a:endParaRPr lang="en-US"/>
          </a:p>
        </p:txBody>
      </p:sp>
    </p:spTree>
    <p:extLst>
      <p:ext uri="{BB962C8B-B14F-4D97-AF65-F5344CB8AC3E}">
        <p14:creationId xmlns:p14="http://schemas.microsoft.com/office/powerpoint/2010/main" val="13884735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8A10-0325-4EB3-870F-F0CB0607618E}"/>
              </a:ext>
            </a:extLst>
          </p:cNvPr>
          <p:cNvSpPr>
            <a:spLocks noGrp="1"/>
          </p:cNvSpPr>
          <p:nvPr>
            <p:ph type="title"/>
          </p:nvPr>
        </p:nvSpPr>
        <p:spPr/>
        <p:txBody>
          <a:bodyPr/>
          <a:lstStyle/>
          <a:p>
            <a:r>
              <a:rPr lang="en-US" altLang="ko-KR" dirty="0"/>
              <a:t>GPS</a:t>
            </a:r>
            <a:endParaRPr lang="ko-KR" altLang="en-US" dirty="0"/>
          </a:p>
        </p:txBody>
      </p:sp>
      <p:sp>
        <p:nvSpPr>
          <p:cNvPr id="3" name="Text Placeholder 2">
            <a:extLst>
              <a:ext uri="{FF2B5EF4-FFF2-40B4-BE49-F238E27FC236}">
                <a16:creationId xmlns:a16="http://schemas.microsoft.com/office/drawing/2014/main" id="{14A7E6AF-2150-4738-8EFB-0EB4F93EAAD5}"/>
              </a:ext>
            </a:extLst>
          </p:cNvPr>
          <p:cNvSpPr>
            <a:spLocks noGrp="1"/>
          </p:cNvSpPr>
          <p:nvPr>
            <p:ph type="body" idx="1"/>
          </p:nvPr>
        </p:nvSpPr>
        <p:spPr>
          <a:xfrm>
            <a:off x="681038" y="1255272"/>
            <a:ext cx="8543924" cy="2331307"/>
          </a:xfrm>
        </p:spPr>
        <p:txBody>
          <a:bodyPr>
            <a:normAutofit fontScale="92500" lnSpcReduction="10000"/>
          </a:bodyPr>
          <a:lstStyle/>
          <a:p>
            <a:pPr>
              <a:lnSpc>
                <a:spcPct val="100000"/>
              </a:lnSpc>
            </a:pPr>
            <a:r>
              <a:rPr lang="en-US" altLang="ko-KR" dirty="0"/>
              <a:t>The Global Positioning System (GPS) is a satellite-based radio navigation system owned by the USA.</a:t>
            </a:r>
          </a:p>
          <a:p>
            <a:pPr>
              <a:lnSpc>
                <a:spcPct val="100000"/>
              </a:lnSpc>
            </a:pPr>
            <a:r>
              <a:rPr lang="en-US" altLang="ko-KR" dirty="0"/>
              <a:t>It is a global navigation satellite system (GNSS) that provides geolocation and time information to a GPS receiver anywhere on or near the Earth where there is an unobstructed line of sight to </a:t>
            </a:r>
            <a:r>
              <a:rPr lang="en-US" altLang="ko-KR" b="1" dirty="0">
                <a:solidFill>
                  <a:srgbClr val="00B050"/>
                </a:solidFill>
              </a:rPr>
              <a:t>four or more GPS satellites.</a:t>
            </a:r>
          </a:p>
          <a:p>
            <a:pPr>
              <a:lnSpc>
                <a:spcPct val="100000"/>
              </a:lnSpc>
            </a:pPr>
            <a:r>
              <a:rPr lang="en-US" altLang="ko-KR" dirty="0"/>
              <a:t>Obstacles such as </a:t>
            </a:r>
            <a:r>
              <a:rPr lang="en-US" altLang="ko-KR" b="1" dirty="0">
                <a:solidFill>
                  <a:srgbClr val="00B050"/>
                </a:solidFill>
              </a:rPr>
              <a:t>mountains and buildings</a:t>
            </a:r>
            <a:r>
              <a:rPr lang="en-US" altLang="ko-KR" dirty="0"/>
              <a:t> block the relatively weak GPS signals.</a:t>
            </a:r>
            <a:endParaRPr lang="ko-KR" altLang="en-US" dirty="0"/>
          </a:p>
        </p:txBody>
      </p:sp>
      <p:sp>
        <p:nvSpPr>
          <p:cNvPr id="4" name="Date Placeholder 3">
            <a:extLst>
              <a:ext uri="{FF2B5EF4-FFF2-40B4-BE49-F238E27FC236}">
                <a16:creationId xmlns:a16="http://schemas.microsoft.com/office/drawing/2014/main" id="{A72BD544-8A46-4E04-9A73-FEBF96AC0BFE}"/>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E1F524F6-269B-464B-8731-0EE9C00FAE27}"/>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ED4C5343-6496-47CA-9598-3490658AB2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pic>
        <p:nvPicPr>
          <p:cNvPr id="1026" name="Picture 2" descr="https://upload.wikimedia.org/wikipedia/commons/2/27/GPS24goldenSML.gif">
            <a:extLst>
              <a:ext uri="{FF2B5EF4-FFF2-40B4-BE49-F238E27FC236}">
                <a16:creationId xmlns:a16="http://schemas.microsoft.com/office/drawing/2014/main" id="{64238155-E8BB-4489-AB57-95D582AF7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039" y="3679999"/>
            <a:ext cx="2220481" cy="2422343"/>
          </a:xfrm>
          <a:prstGeom prst="rect">
            <a:avLst/>
          </a:prstGeom>
          <a:noFill/>
          <a:extLst>
            <a:ext uri="{909E8E84-426E-40DD-AFC4-6F175D3DCCD1}">
              <a14:hiddenFill xmlns:a14="http://schemas.microsoft.com/office/drawing/2010/main">
                <a:solidFill>
                  <a:srgbClr val="FFFFFF"/>
                </a:solidFill>
              </a14:hiddenFill>
            </a:ext>
          </a:extLst>
        </p:spPr>
      </p:pic>
      <p:pic>
        <p:nvPicPr>
          <p:cNvPr id="7" name="Online Media 6" title="How Does GPS Work?">
            <a:hlinkClick r:id="" action="ppaction://media"/>
            <a:extLst>
              <a:ext uri="{FF2B5EF4-FFF2-40B4-BE49-F238E27FC236}">
                <a16:creationId xmlns:a16="http://schemas.microsoft.com/office/drawing/2014/main" id="{F6652B6D-B13E-4C19-BC5B-724F0F60AD69}"/>
              </a:ext>
            </a:extLst>
          </p:cNvPr>
          <p:cNvPicPr>
            <a:picLocks noRot="1" noChangeAspect="1"/>
          </p:cNvPicPr>
          <p:nvPr>
            <a:videoFile r:link="rId1"/>
          </p:nvPr>
        </p:nvPicPr>
        <p:blipFill>
          <a:blip r:embed="rId4"/>
          <a:stretch>
            <a:fillRect/>
          </a:stretch>
        </p:blipFill>
        <p:spPr>
          <a:xfrm>
            <a:off x="4625266" y="3639301"/>
            <a:ext cx="4050818" cy="2278585"/>
          </a:xfrm>
          <a:prstGeom prst="rect">
            <a:avLst/>
          </a:prstGeom>
        </p:spPr>
      </p:pic>
      <p:sp>
        <p:nvSpPr>
          <p:cNvPr id="8" name="Rectangle 7">
            <a:extLst>
              <a:ext uri="{FF2B5EF4-FFF2-40B4-BE49-F238E27FC236}">
                <a16:creationId xmlns:a16="http://schemas.microsoft.com/office/drawing/2014/main" id="{5B88DB23-E631-4563-B8B2-31BCFB2D9079}"/>
              </a:ext>
            </a:extLst>
          </p:cNvPr>
          <p:cNvSpPr/>
          <p:nvPr/>
        </p:nvSpPr>
        <p:spPr>
          <a:xfrm>
            <a:off x="4528145" y="5987668"/>
            <a:ext cx="4211409" cy="307777"/>
          </a:xfrm>
          <a:prstGeom prst="rect">
            <a:avLst/>
          </a:prstGeom>
        </p:spPr>
        <p:txBody>
          <a:bodyPr wrap="none">
            <a:spAutoFit/>
          </a:bodyPr>
          <a:lstStyle/>
          <a:p>
            <a:r>
              <a:rPr lang="en-US" altLang="ko-KR" dirty="0">
                <a:hlinkClick r:id="rId5"/>
              </a:rPr>
              <a:t>https://www.youtube.com/watch?v=FU_pY2sTwTA</a:t>
            </a:r>
            <a:endParaRPr lang="ko-KR" altLang="en-US" dirty="0"/>
          </a:p>
        </p:txBody>
      </p:sp>
    </p:spTree>
    <p:extLst>
      <p:ext uri="{BB962C8B-B14F-4D97-AF65-F5344CB8AC3E}">
        <p14:creationId xmlns:p14="http://schemas.microsoft.com/office/powerpoint/2010/main" val="3103700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FE65-6D6D-4CB2-BBD6-6D93BB11B367}"/>
              </a:ext>
            </a:extLst>
          </p:cNvPr>
          <p:cNvSpPr>
            <a:spLocks noGrp="1"/>
          </p:cNvSpPr>
          <p:nvPr>
            <p:ph type="title"/>
          </p:nvPr>
        </p:nvSpPr>
        <p:spPr/>
        <p:txBody>
          <a:bodyPr/>
          <a:lstStyle/>
          <a:p>
            <a:r>
              <a:rPr lang="en-US" altLang="ko-KR" dirty="0"/>
              <a:t>GNSS 1/2</a:t>
            </a:r>
            <a:endParaRPr lang="ko-KR" altLang="en-US" dirty="0"/>
          </a:p>
        </p:txBody>
      </p:sp>
      <p:sp>
        <p:nvSpPr>
          <p:cNvPr id="3" name="Text Placeholder 2">
            <a:extLst>
              <a:ext uri="{FF2B5EF4-FFF2-40B4-BE49-F238E27FC236}">
                <a16:creationId xmlns:a16="http://schemas.microsoft.com/office/drawing/2014/main" id="{4A71E0AD-D8ED-48C2-9E74-B9A2C8A544C3}"/>
              </a:ext>
            </a:extLst>
          </p:cNvPr>
          <p:cNvSpPr>
            <a:spLocks noGrp="1"/>
          </p:cNvSpPr>
          <p:nvPr>
            <p:ph type="body" idx="1"/>
          </p:nvPr>
        </p:nvSpPr>
        <p:spPr>
          <a:xfrm>
            <a:off x="681038" y="1255271"/>
            <a:ext cx="8543925" cy="4921692"/>
          </a:xfrm>
        </p:spPr>
        <p:txBody>
          <a:bodyPr>
            <a:normAutofit fontScale="70000" lnSpcReduction="20000"/>
          </a:bodyPr>
          <a:lstStyle/>
          <a:p>
            <a:pPr>
              <a:lnSpc>
                <a:spcPct val="120000"/>
              </a:lnSpc>
            </a:pPr>
            <a:r>
              <a:rPr lang="en-US" altLang="ko-KR" b="1" dirty="0"/>
              <a:t>GPS</a:t>
            </a:r>
          </a:p>
          <a:p>
            <a:pPr lvl="1">
              <a:lnSpc>
                <a:spcPct val="120000"/>
              </a:lnSpc>
            </a:pPr>
            <a:r>
              <a:rPr lang="en-US" altLang="ko-KR" dirty="0"/>
              <a:t>The Global Positioning System is owned and operated by the United States. The official US Department of Defense name for GPS is NAVSTAR.</a:t>
            </a:r>
          </a:p>
          <a:p>
            <a:pPr>
              <a:lnSpc>
                <a:spcPct val="120000"/>
              </a:lnSpc>
            </a:pPr>
            <a:r>
              <a:rPr lang="en-US" altLang="ko-KR" b="1" dirty="0"/>
              <a:t>BeiDou</a:t>
            </a:r>
          </a:p>
          <a:p>
            <a:pPr lvl="1">
              <a:lnSpc>
                <a:spcPct val="120000"/>
              </a:lnSpc>
            </a:pPr>
            <a:r>
              <a:rPr lang="en-US" altLang="ko-KR" dirty="0"/>
              <a:t>BeiDou (or BDS – formally known as Compass) is a regional GNSS owned and operated by the People's Republic of China. China is in the process of expanding the system to 35 satellites by 2020 to provide global coverage.</a:t>
            </a:r>
          </a:p>
          <a:p>
            <a:pPr>
              <a:lnSpc>
                <a:spcPct val="120000"/>
              </a:lnSpc>
            </a:pPr>
            <a:r>
              <a:rPr lang="en-US" altLang="ko-KR" b="1" dirty="0"/>
              <a:t>Galileo</a:t>
            </a:r>
          </a:p>
          <a:p>
            <a:pPr lvl="1">
              <a:lnSpc>
                <a:spcPct val="120000"/>
              </a:lnSpc>
            </a:pPr>
            <a:r>
              <a:rPr lang="en-US" altLang="ko-KR" dirty="0"/>
              <a:t>Galileo is the European Union’s global GNSS. The EU plans to complete the system by 2020.</a:t>
            </a:r>
          </a:p>
          <a:p>
            <a:pPr>
              <a:lnSpc>
                <a:spcPct val="120000"/>
              </a:lnSpc>
            </a:pPr>
            <a:r>
              <a:rPr lang="en-US" altLang="ko-KR" b="1" dirty="0"/>
              <a:t>GLONASS</a:t>
            </a:r>
          </a:p>
          <a:p>
            <a:pPr lvl="1">
              <a:lnSpc>
                <a:spcPct val="120000"/>
              </a:lnSpc>
            </a:pPr>
            <a:r>
              <a:rPr lang="en-US" altLang="ko-KR" dirty="0"/>
              <a:t>GLONASS (Global Navigation Satellite System) is owned and operated by the Russian Federation. The fully operational global system consists of 24+ satellites.</a:t>
            </a:r>
          </a:p>
          <a:p>
            <a:pPr>
              <a:lnSpc>
                <a:spcPct val="120000"/>
              </a:lnSpc>
            </a:pPr>
            <a:r>
              <a:rPr lang="en-US" altLang="ko-KR" b="1" dirty="0"/>
              <a:t>QZSS</a:t>
            </a:r>
          </a:p>
          <a:p>
            <a:pPr lvl="1">
              <a:lnSpc>
                <a:spcPct val="120000"/>
              </a:lnSpc>
            </a:pPr>
            <a:r>
              <a:rPr lang="en-US" altLang="ko-KR" dirty="0"/>
              <a:t>QZSS, or Quasi-Zenith Satellite System, is a regional GNSS operated by QZS System Service Inc. (QSS) and owned by the Government of Japan. QZSS works with GPS to improve coverage in East Asia. The constellation is operational with 4 satellites. By 2023, Japan plans to have 7 satellites for autonomous capability.</a:t>
            </a:r>
          </a:p>
          <a:p>
            <a:pPr>
              <a:lnSpc>
                <a:spcPct val="120000"/>
              </a:lnSpc>
            </a:pPr>
            <a:endParaRPr lang="ko-KR" altLang="en-US" dirty="0"/>
          </a:p>
        </p:txBody>
      </p:sp>
      <p:sp>
        <p:nvSpPr>
          <p:cNvPr id="4" name="Date Placeholder 3">
            <a:extLst>
              <a:ext uri="{FF2B5EF4-FFF2-40B4-BE49-F238E27FC236}">
                <a16:creationId xmlns:a16="http://schemas.microsoft.com/office/drawing/2014/main" id="{7B3C2C75-C2B9-47BF-8065-2848B4781960}"/>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627F74C8-7CF4-4A34-AD54-422F818F99E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B4D2A0CC-EF9D-4B2B-AD86-D4398F7348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spTree>
    <p:extLst>
      <p:ext uri="{BB962C8B-B14F-4D97-AF65-F5344CB8AC3E}">
        <p14:creationId xmlns:p14="http://schemas.microsoft.com/office/powerpoint/2010/main" val="3032878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FE65-6D6D-4CB2-BBD6-6D93BB11B367}"/>
              </a:ext>
            </a:extLst>
          </p:cNvPr>
          <p:cNvSpPr>
            <a:spLocks noGrp="1"/>
          </p:cNvSpPr>
          <p:nvPr>
            <p:ph type="title"/>
          </p:nvPr>
        </p:nvSpPr>
        <p:spPr/>
        <p:txBody>
          <a:bodyPr/>
          <a:lstStyle/>
          <a:p>
            <a:r>
              <a:rPr lang="en-US" altLang="ko-KR" dirty="0"/>
              <a:t>GNSS 2/2</a:t>
            </a:r>
            <a:endParaRPr lang="ko-KR" altLang="en-US" dirty="0"/>
          </a:p>
        </p:txBody>
      </p:sp>
      <p:sp>
        <p:nvSpPr>
          <p:cNvPr id="4" name="Date Placeholder 3">
            <a:extLst>
              <a:ext uri="{FF2B5EF4-FFF2-40B4-BE49-F238E27FC236}">
                <a16:creationId xmlns:a16="http://schemas.microsoft.com/office/drawing/2014/main" id="{7B3C2C75-C2B9-47BF-8065-2848B4781960}"/>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627F74C8-7CF4-4A34-AD54-422F818F99E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B4D2A0CC-EF9D-4B2B-AD86-D4398F7348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pic>
        <p:nvPicPr>
          <p:cNvPr id="2050" name="Picture 2" descr="https://images.squarespace-cdn.com/content/v1/55f05c0ce4b03bbf99b13c15/1547562526976-IPZ5RX56MDZDH1T6YMAN/ke17ZwdGBToddI8pDm48kAf-OpKpNsh_OjjU8JOdDKBZw-zPPgdn4jUwVcJE1ZvWQUxwkmyExglNqGp0IvTJZUJFbgE-7XRK3dMEBRBhUpwkCFOLgzJj4yIx-vIIEbyWWRd0QUGL6lY_wBICnBy59Ye9GKQq6_hlXZJyaybXpCc/GNSS+System+Orbits.png?format=500w">
            <a:extLst>
              <a:ext uri="{FF2B5EF4-FFF2-40B4-BE49-F238E27FC236}">
                <a16:creationId xmlns:a16="http://schemas.microsoft.com/office/drawing/2014/main" id="{5684F42A-6181-465F-B52B-512DE8371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322" y="1340697"/>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412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1C3C-8EB1-497B-8225-157ECF51C969}"/>
              </a:ext>
            </a:extLst>
          </p:cNvPr>
          <p:cNvSpPr>
            <a:spLocks noGrp="1"/>
          </p:cNvSpPr>
          <p:nvPr>
            <p:ph type="title"/>
          </p:nvPr>
        </p:nvSpPr>
        <p:spPr/>
        <p:txBody>
          <a:bodyPr/>
          <a:lstStyle/>
          <a:p>
            <a:r>
              <a:rPr lang="en-US" altLang="ko-KR" dirty="0">
                <a:solidFill>
                  <a:schemeClr val="tx1"/>
                </a:solidFill>
              </a:rPr>
              <a:t>GPS Accuracy 1/3</a:t>
            </a:r>
            <a:endParaRPr lang="ko-KR" altLang="en-US" dirty="0">
              <a:solidFill>
                <a:schemeClr val="tx1"/>
              </a:solidFill>
            </a:endParaRPr>
          </a:p>
        </p:txBody>
      </p:sp>
      <p:sp>
        <p:nvSpPr>
          <p:cNvPr id="3" name="Text Placeholder 2">
            <a:extLst>
              <a:ext uri="{FF2B5EF4-FFF2-40B4-BE49-F238E27FC236}">
                <a16:creationId xmlns:a16="http://schemas.microsoft.com/office/drawing/2014/main" id="{BB9106F7-6590-42F0-863B-6B09297B677C}"/>
              </a:ext>
            </a:extLst>
          </p:cNvPr>
          <p:cNvSpPr>
            <a:spLocks noGrp="1"/>
          </p:cNvSpPr>
          <p:nvPr>
            <p:ph type="body" idx="1"/>
          </p:nvPr>
        </p:nvSpPr>
        <p:spPr>
          <a:xfrm>
            <a:off x="681038" y="1255272"/>
            <a:ext cx="8543924" cy="4923586"/>
          </a:xfrm>
        </p:spPr>
        <p:txBody>
          <a:bodyPr>
            <a:normAutofit fontScale="92500" lnSpcReduction="20000"/>
          </a:bodyPr>
          <a:lstStyle/>
          <a:p>
            <a:pPr>
              <a:lnSpc>
                <a:spcPct val="120000"/>
              </a:lnSpc>
            </a:pPr>
            <a:r>
              <a:rPr lang="ko-KR" altLang="en-US" dirty="0"/>
              <a:t>출처 </a:t>
            </a:r>
            <a:r>
              <a:rPr lang="en-US" altLang="ko-KR" dirty="0"/>
              <a:t>: </a:t>
            </a:r>
          </a:p>
          <a:p>
            <a:pPr lvl="1">
              <a:lnSpc>
                <a:spcPct val="120000"/>
              </a:lnSpc>
            </a:pPr>
            <a:r>
              <a:rPr lang="en-US" altLang="ko-KR" dirty="0">
                <a:hlinkClick r:id="rId2"/>
              </a:rPr>
              <a:t>https://www.gps.gov/systems/gps/performance/accuracy/</a:t>
            </a:r>
            <a:endParaRPr lang="en-US" altLang="ko-KR" dirty="0"/>
          </a:p>
          <a:p>
            <a:pPr lvl="1">
              <a:lnSpc>
                <a:spcPct val="120000"/>
              </a:lnSpc>
            </a:pPr>
            <a:r>
              <a:rPr lang="en-US" altLang="ko-KR" dirty="0">
                <a:hlinkClick r:id="rId3"/>
              </a:rPr>
              <a:t>https://www.nstb.tc.faa.gov/reports/PAN96_0117.pdf#page=22</a:t>
            </a:r>
            <a:endParaRPr lang="en-US" altLang="ko-KR" dirty="0"/>
          </a:p>
          <a:p>
            <a:pPr>
              <a:lnSpc>
                <a:spcPct val="120000"/>
              </a:lnSpc>
            </a:pPr>
            <a:r>
              <a:rPr lang="en-US" altLang="ko-KR" dirty="0"/>
              <a:t>It depends. GPS satellites broadcast their signals in space with a certain accuracy, but what you receive depends on additional factors, including satellite geometry, signal blockage, atmospheric conditions, and receiver design features/quality.</a:t>
            </a:r>
          </a:p>
          <a:p>
            <a:pPr>
              <a:lnSpc>
                <a:spcPct val="120000"/>
              </a:lnSpc>
            </a:pPr>
            <a:r>
              <a:rPr lang="en-US" altLang="ko-KR" dirty="0"/>
              <a:t>GPS-enabled smartphones are typically accurate to within a 4.9 m (16 ft.) radius under open sky (</a:t>
            </a:r>
            <a:r>
              <a:rPr lang="en-US" altLang="ko-KR" b="1" i="1" cap="all" dirty="0">
                <a:hlinkClick r:id="rId4" tooltip="Open in a separate window"/>
              </a:rPr>
              <a:t>VIEW SOURCE AT ION.ORG</a:t>
            </a:r>
            <a:r>
              <a:rPr lang="en-US" altLang="ko-KR" dirty="0"/>
              <a:t>).</a:t>
            </a:r>
          </a:p>
          <a:p>
            <a:pPr>
              <a:lnSpc>
                <a:spcPct val="120000"/>
              </a:lnSpc>
            </a:pPr>
            <a:r>
              <a:rPr lang="en-US" altLang="ko-KR" dirty="0"/>
              <a:t>However, their accuracy worsens near buildings, bridges, and trees.</a:t>
            </a:r>
          </a:p>
          <a:p>
            <a:pPr>
              <a:lnSpc>
                <a:spcPct val="120000"/>
              </a:lnSpc>
            </a:pPr>
            <a:r>
              <a:rPr lang="en-US" altLang="ko-KR" dirty="0"/>
              <a:t>High-end users boost GPS accuracy with dual-frequency receivers and/or augmentation systems. These can enable real-time positioning within a few centimeters, and long-term measurements at the millimeter level.</a:t>
            </a:r>
          </a:p>
        </p:txBody>
      </p:sp>
      <p:sp>
        <p:nvSpPr>
          <p:cNvPr id="4" name="Date Placeholder 3">
            <a:extLst>
              <a:ext uri="{FF2B5EF4-FFF2-40B4-BE49-F238E27FC236}">
                <a16:creationId xmlns:a16="http://schemas.microsoft.com/office/drawing/2014/main" id="{ED63D430-E454-4DA9-92FB-0E2B53831163}"/>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D36010C-BA52-40CF-8670-A79AB099BDD7}"/>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7947D61-4AB3-49D9-97C8-E4EE94E047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109</a:t>
            </a:fld>
            <a:endParaRPr lang="en-US"/>
          </a:p>
        </p:txBody>
      </p:sp>
    </p:spTree>
    <p:extLst>
      <p:ext uri="{BB962C8B-B14F-4D97-AF65-F5344CB8AC3E}">
        <p14:creationId xmlns:p14="http://schemas.microsoft.com/office/powerpoint/2010/main" val="3938959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01E8-7345-438F-A136-5C175628BCF5}"/>
              </a:ext>
            </a:extLst>
          </p:cNvPr>
          <p:cNvSpPr>
            <a:spLocks noGrp="1"/>
          </p:cNvSpPr>
          <p:nvPr>
            <p:ph type="title"/>
          </p:nvPr>
        </p:nvSpPr>
        <p:spPr/>
        <p:txBody>
          <a:bodyPr>
            <a:normAutofit/>
          </a:bodyPr>
          <a:lstStyle/>
          <a:p>
            <a:r>
              <a:rPr lang="en-US" altLang="ko-KR" dirty="0"/>
              <a:t>OctoPrint</a:t>
            </a:r>
            <a:endParaRPr lang="ko-KR" altLang="en-US" dirty="0"/>
          </a:p>
        </p:txBody>
      </p:sp>
      <p:sp>
        <p:nvSpPr>
          <p:cNvPr id="7" name="Text Placeholder 6">
            <a:extLst>
              <a:ext uri="{FF2B5EF4-FFF2-40B4-BE49-F238E27FC236}">
                <a16:creationId xmlns:a16="http://schemas.microsoft.com/office/drawing/2014/main" id="{F49E970F-EC87-4648-8B4C-EE3401FE202E}"/>
              </a:ext>
            </a:extLst>
          </p:cNvPr>
          <p:cNvSpPr>
            <a:spLocks noGrp="1"/>
          </p:cNvSpPr>
          <p:nvPr>
            <p:ph type="body" idx="1"/>
          </p:nvPr>
        </p:nvSpPr>
        <p:spPr>
          <a:xfrm>
            <a:off x="681038" y="1255271"/>
            <a:ext cx="8543925" cy="1408030"/>
          </a:xfrm>
        </p:spPr>
        <p:txBody>
          <a:bodyPr>
            <a:normAutofit fontScale="92500" lnSpcReduction="20000"/>
          </a:bodyPr>
          <a:lstStyle/>
          <a:p>
            <a:pPr>
              <a:lnSpc>
                <a:spcPct val="110000"/>
              </a:lnSpc>
            </a:pPr>
            <a:r>
              <a:rPr lang="en-US" altLang="ko-KR" dirty="0">
                <a:hlinkClick r:id="rId3"/>
              </a:rPr>
              <a:t>https://octoprint.org/</a:t>
            </a:r>
            <a:endParaRPr lang="en-US" altLang="ko-KR" dirty="0"/>
          </a:p>
          <a:p>
            <a:pPr>
              <a:lnSpc>
                <a:spcPct val="110000"/>
              </a:lnSpc>
            </a:pPr>
            <a:r>
              <a:rPr lang="en-US" altLang="ko-KR" b="1" dirty="0"/>
              <a:t>OctoPrint</a:t>
            </a:r>
            <a:r>
              <a:rPr lang="en-US" altLang="ko-KR" dirty="0"/>
              <a:t> is the snappy web interface for your 3D printer that allows you to control and monitor all aspects of your printer and print jobs, right from your browser.</a:t>
            </a:r>
            <a:endParaRPr lang="ko-KR" altLang="en-US" dirty="0"/>
          </a:p>
        </p:txBody>
      </p:sp>
      <p:sp>
        <p:nvSpPr>
          <p:cNvPr id="3" name="Date Placeholder 2">
            <a:extLst>
              <a:ext uri="{FF2B5EF4-FFF2-40B4-BE49-F238E27FC236}">
                <a16:creationId xmlns:a16="http://schemas.microsoft.com/office/drawing/2014/main" id="{C3F7D6D0-9823-4B83-AC92-A80C3668BA0D}"/>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2D127997-69DD-421A-917B-44C02ABFEFBC}"/>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19199ED2-C9AB-4E65-A925-37AD182B30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8" name="Online Media 7" title="OctoPrint: Control Your 3D Printer Remotely Using a Raspberry Pi!">
            <a:hlinkClick r:id="" action="ppaction://media"/>
            <a:extLst>
              <a:ext uri="{FF2B5EF4-FFF2-40B4-BE49-F238E27FC236}">
                <a16:creationId xmlns:a16="http://schemas.microsoft.com/office/drawing/2014/main" id="{8DE6D702-632A-4660-A1D8-492A10035F12}"/>
              </a:ext>
            </a:extLst>
          </p:cNvPr>
          <p:cNvPicPr>
            <a:picLocks noRot="1" noChangeAspect="1"/>
          </p:cNvPicPr>
          <p:nvPr>
            <a:videoFile r:link="rId1"/>
          </p:nvPr>
        </p:nvPicPr>
        <p:blipFill>
          <a:blip r:embed="rId4"/>
          <a:stretch>
            <a:fillRect/>
          </a:stretch>
        </p:blipFill>
        <p:spPr>
          <a:xfrm>
            <a:off x="1910333" y="2798326"/>
            <a:ext cx="6085332" cy="3423000"/>
          </a:xfrm>
          <a:prstGeom prst="rect">
            <a:avLst/>
          </a:prstGeom>
        </p:spPr>
      </p:pic>
    </p:spTree>
    <p:extLst>
      <p:ext uri="{BB962C8B-B14F-4D97-AF65-F5344CB8AC3E}">
        <p14:creationId xmlns:p14="http://schemas.microsoft.com/office/powerpoint/2010/main" val="166513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1C3C-8EB1-497B-8225-157ECF51C969}"/>
              </a:ext>
            </a:extLst>
          </p:cNvPr>
          <p:cNvSpPr>
            <a:spLocks noGrp="1"/>
          </p:cNvSpPr>
          <p:nvPr>
            <p:ph type="title"/>
          </p:nvPr>
        </p:nvSpPr>
        <p:spPr/>
        <p:txBody>
          <a:bodyPr/>
          <a:lstStyle/>
          <a:p>
            <a:r>
              <a:rPr lang="en-US" altLang="ko-KR" dirty="0">
                <a:solidFill>
                  <a:schemeClr val="tx1"/>
                </a:solidFill>
              </a:rPr>
              <a:t>GPS Accuracy 2/3</a:t>
            </a:r>
            <a:endParaRPr lang="ko-KR" altLang="en-US" dirty="0">
              <a:solidFill>
                <a:schemeClr val="tx1"/>
              </a:solidFill>
            </a:endParaRPr>
          </a:p>
        </p:txBody>
      </p:sp>
      <p:sp>
        <p:nvSpPr>
          <p:cNvPr id="4" name="Date Placeholder 3">
            <a:extLst>
              <a:ext uri="{FF2B5EF4-FFF2-40B4-BE49-F238E27FC236}">
                <a16:creationId xmlns:a16="http://schemas.microsoft.com/office/drawing/2014/main" id="{ED63D430-E454-4DA9-92FB-0E2B53831163}"/>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D36010C-BA52-40CF-8670-A79AB099BDD7}"/>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7947D61-4AB3-49D9-97C8-E4EE94E047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110</a:t>
            </a:fld>
            <a:endParaRPr lang="en-US"/>
          </a:p>
        </p:txBody>
      </p:sp>
      <p:sp>
        <p:nvSpPr>
          <p:cNvPr id="7" name="Rectangle 2">
            <a:extLst>
              <a:ext uri="{FF2B5EF4-FFF2-40B4-BE49-F238E27FC236}">
                <a16:creationId xmlns:a16="http://schemas.microsoft.com/office/drawing/2014/main" id="{84EF4FEE-FD8D-459F-86A4-AC2EAB3F52EA}"/>
              </a:ext>
            </a:extLst>
          </p:cNvPr>
          <p:cNvSpPr>
            <a:spLocks noChangeArrowheads="1"/>
          </p:cNvSpPr>
          <p:nvPr/>
        </p:nvSpPr>
        <p:spPr bwMode="auto">
          <a:xfrm>
            <a:off x="937376" y="5310954"/>
            <a:ext cx="4536489" cy="10620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39675"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ko-KR" altLang="ko-KR" b="1" i="1" u="none" strike="noStrike" cap="none" normalizeH="0" baseline="0" dirty="0">
                <a:ln>
                  <a:noFill/>
                </a:ln>
                <a:solidFill>
                  <a:srgbClr val="003366"/>
                </a:solidFill>
                <a:effectLst/>
                <a:latin typeface="Trebuchet MS" panose="020B0603020202020204" pitchFamily="34" charset="0"/>
              </a:rPr>
              <a:t> </a:t>
            </a:r>
            <a:r>
              <a:rPr lang="ko-KR" altLang="ko-KR" i="1" dirty="0">
                <a:latin typeface="Trebuchet MS" panose="020B0603020202020204" pitchFamily="34" charset="0"/>
              </a:rPr>
              <a:t>Recent FAA data shows their high quality, single-frequency GPS receivers attaining horizontal accuracy of ≤1.891 m (6.2 ft.), 95% of the time.</a:t>
            </a:r>
            <a:r>
              <a:rPr lang="ko-KR" altLang="ko-KR" b="1" i="1" dirty="0">
                <a:solidFill>
                  <a:srgbClr val="003366"/>
                </a:solidFill>
                <a:latin typeface="Trebuchet MS" panose="020B0603020202020204" pitchFamily="34" charset="0"/>
              </a:rPr>
              <a:t> </a:t>
            </a:r>
            <a:endParaRPr kumimoji="0" lang="ko-KR" altLang="ko-KR" b="1" i="0" u="none" strike="noStrike" cap="none" normalizeH="0" baseline="0" dirty="0">
              <a:ln>
                <a:noFill/>
              </a:ln>
              <a:solidFill>
                <a:srgbClr val="000000"/>
              </a:solidFill>
              <a:effectLst/>
              <a:latin typeface="Trebuchet MS" panose="020B0603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B20775CD-5DB8-4434-9605-DECD78EA966C}"/>
              </a:ext>
            </a:extLst>
          </p:cNvPr>
          <p:cNvPicPr>
            <a:picLocks noChangeAspect="1"/>
          </p:cNvPicPr>
          <p:nvPr/>
        </p:nvPicPr>
        <p:blipFill>
          <a:blip r:embed="rId2"/>
          <a:stretch>
            <a:fillRect/>
          </a:stretch>
        </p:blipFill>
        <p:spPr>
          <a:xfrm>
            <a:off x="612560" y="1612517"/>
            <a:ext cx="4861305" cy="3632966"/>
          </a:xfrm>
          <a:prstGeom prst="rect">
            <a:avLst/>
          </a:prstGeom>
        </p:spPr>
      </p:pic>
      <p:pic>
        <p:nvPicPr>
          <p:cNvPr id="2050" name="Picture 2" descr="Cartoon of GPS signals being blocked and reflected by buildings">
            <a:extLst>
              <a:ext uri="{FF2B5EF4-FFF2-40B4-BE49-F238E27FC236}">
                <a16:creationId xmlns:a16="http://schemas.microsoft.com/office/drawing/2014/main" id="{A5339FFC-C214-4BD8-B6B2-68E687973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053" y="1889560"/>
            <a:ext cx="285750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2680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A195-74A3-41DA-8E19-89CB65105DB2}"/>
              </a:ext>
            </a:extLst>
          </p:cNvPr>
          <p:cNvSpPr>
            <a:spLocks noGrp="1"/>
          </p:cNvSpPr>
          <p:nvPr>
            <p:ph type="title"/>
          </p:nvPr>
        </p:nvSpPr>
        <p:spPr/>
        <p:txBody>
          <a:bodyPr/>
          <a:lstStyle/>
          <a:p>
            <a:r>
              <a:rPr lang="en-US" altLang="ko-KR" dirty="0">
                <a:solidFill>
                  <a:schemeClr val="tx1"/>
                </a:solidFill>
              </a:rPr>
              <a:t>GPS Accuracy 3/3</a:t>
            </a:r>
            <a:endParaRPr lang="ko-KR" altLang="en-US" dirty="0">
              <a:solidFill>
                <a:schemeClr val="tx1"/>
              </a:solidFill>
            </a:endParaRPr>
          </a:p>
        </p:txBody>
      </p:sp>
      <p:sp>
        <p:nvSpPr>
          <p:cNvPr id="3" name="Text Placeholder 2">
            <a:extLst>
              <a:ext uri="{FF2B5EF4-FFF2-40B4-BE49-F238E27FC236}">
                <a16:creationId xmlns:a16="http://schemas.microsoft.com/office/drawing/2014/main" id="{EF479DC2-4667-40D2-8545-4FB15C6361D9}"/>
              </a:ext>
            </a:extLst>
          </p:cNvPr>
          <p:cNvSpPr>
            <a:spLocks noGrp="1"/>
          </p:cNvSpPr>
          <p:nvPr>
            <p:ph type="body" idx="1"/>
          </p:nvPr>
        </p:nvSpPr>
        <p:spPr/>
        <p:txBody>
          <a:bodyPr/>
          <a:lstStyle/>
          <a:p>
            <a:pPr>
              <a:lnSpc>
                <a:spcPct val="100000"/>
              </a:lnSpc>
            </a:pPr>
            <a:r>
              <a:rPr lang="en-US" altLang="ko-KR" dirty="0"/>
              <a:t>As with positioning, the speed accuracy of GPS depends on many factors.</a:t>
            </a:r>
          </a:p>
          <a:p>
            <a:pPr>
              <a:lnSpc>
                <a:spcPct val="100000"/>
              </a:lnSpc>
            </a:pPr>
            <a:r>
              <a:rPr lang="en-US" altLang="ko-KR" dirty="0"/>
              <a:t>The government provides the GPS signal in space with a global average user range rate error (URRE) of ≤0.006 m/sec over any 3-second interval, with 95% probability.</a:t>
            </a:r>
          </a:p>
          <a:p>
            <a:pPr>
              <a:lnSpc>
                <a:spcPct val="100000"/>
              </a:lnSpc>
            </a:pPr>
            <a:r>
              <a:rPr lang="en-US" altLang="ko-KR" dirty="0"/>
              <a:t>This measure must be combined with other factors outside the government's control, including satellite geometry, signal blockage, atmospheric conditions, and receiver design features/quality, to calculate a particular receiver's speed accuracy.</a:t>
            </a:r>
          </a:p>
          <a:p>
            <a:pPr>
              <a:lnSpc>
                <a:spcPct val="100000"/>
              </a:lnSpc>
            </a:pPr>
            <a:endParaRPr lang="ko-KR" altLang="en-US" dirty="0"/>
          </a:p>
        </p:txBody>
      </p:sp>
      <p:sp>
        <p:nvSpPr>
          <p:cNvPr id="4" name="Date Placeholder 3">
            <a:extLst>
              <a:ext uri="{FF2B5EF4-FFF2-40B4-BE49-F238E27FC236}">
                <a16:creationId xmlns:a16="http://schemas.microsoft.com/office/drawing/2014/main" id="{6440BE35-82A5-4076-AEA0-217C1C72C723}"/>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EF2B246-6781-4251-9545-BC006C2FA37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F95625B-B2C3-4563-9F00-648DE853FD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111</a:t>
            </a:fld>
            <a:endParaRPr lang="en-US"/>
          </a:p>
        </p:txBody>
      </p:sp>
    </p:spTree>
    <p:extLst>
      <p:ext uri="{BB962C8B-B14F-4D97-AF65-F5344CB8AC3E}">
        <p14:creationId xmlns:p14="http://schemas.microsoft.com/office/powerpoint/2010/main" val="26261569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6AEA-154A-41BC-91BB-6424476DCCDA}"/>
              </a:ext>
            </a:extLst>
          </p:cNvPr>
          <p:cNvSpPr>
            <a:spLocks noGrp="1"/>
          </p:cNvSpPr>
          <p:nvPr>
            <p:ph type="title"/>
          </p:nvPr>
        </p:nvSpPr>
        <p:spPr/>
        <p:txBody>
          <a:bodyPr>
            <a:normAutofit/>
          </a:bodyPr>
          <a:lstStyle/>
          <a:p>
            <a:r>
              <a:rPr lang="en-US" altLang="ko-KR" b="0" dirty="0"/>
              <a:t>BerryGPS-IMU</a:t>
            </a:r>
            <a:endParaRPr lang="ko-KR" altLang="en-US" dirty="0"/>
          </a:p>
        </p:txBody>
      </p:sp>
      <p:sp>
        <p:nvSpPr>
          <p:cNvPr id="3" name="Text Placeholder 2">
            <a:extLst>
              <a:ext uri="{FF2B5EF4-FFF2-40B4-BE49-F238E27FC236}">
                <a16:creationId xmlns:a16="http://schemas.microsoft.com/office/drawing/2014/main" id="{562920FE-E29D-4720-9FEC-D1229FB3AA0C}"/>
              </a:ext>
            </a:extLst>
          </p:cNvPr>
          <p:cNvSpPr>
            <a:spLocks noGrp="1"/>
          </p:cNvSpPr>
          <p:nvPr>
            <p:ph type="body" idx="1"/>
          </p:nvPr>
        </p:nvSpPr>
        <p:spPr>
          <a:xfrm>
            <a:off x="681039" y="1255271"/>
            <a:ext cx="6261299" cy="4905832"/>
          </a:xfrm>
        </p:spPr>
        <p:txBody>
          <a:bodyPr>
            <a:normAutofit/>
          </a:bodyPr>
          <a:lstStyle/>
          <a:p>
            <a:pPr fontAlgn="base"/>
            <a:r>
              <a:rPr lang="en-US" altLang="ko-KR" dirty="0">
                <a:hlinkClick r:id="rId2"/>
              </a:rPr>
              <a:t>http://ozzmaker.com/product/berrygps-imu/</a:t>
            </a:r>
            <a:endParaRPr lang="en-US" altLang="ko-KR" dirty="0"/>
          </a:p>
          <a:p>
            <a:pPr fontAlgn="base"/>
            <a:endParaRPr lang="en-US" altLang="ko-KR" dirty="0"/>
          </a:p>
          <a:p>
            <a:pPr fontAlgn="base"/>
            <a:r>
              <a:rPr lang="en-US" altLang="ko-KR" dirty="0"/>
              <a:t>BerryGPS-IMU / $ 62</a:t>
            </a:r>
          </a:p>
          <a:p>
            <a:pPr lvl="1" fontAlgn="base"/>
            <a:r>
              <a:rPr lang="en-US" altLang="ko-KR" dirty="0"/>
              <a:t>GPS</a:t>
            </a:r>
          </a:p>
          <a:p>
            <a:pPr lvl="1" fontAlgn="base"/>
            <a:r>
              <a:rPr lang="en-US" altLang="ko-KR" dirty="0"/>
              <a:t>Accelerometer</a:t>
            </a:r>
          </a:p>
          <a:p>
            <a:pPr lvl="1" fontAlgn="base"/>
            <a:r>
              <a:rPr lang="en-US" altLang="ko-KR" dirty="0"/>
              <a:t>Gyroscope</a:t>
            </a:r>
          </a:p>
          <a:p>
            <a:pPr lvl="1" fontAlgn="base"/>
            <a:r>
              <a:rPr lang="en-US" altLang="ko-KR" dirty="0"/>
              <a:t>Magnetometer (Compass)</a:t>
            </a:r>
          </a:p>
          <a:p>
            <a:pPr lvl="1" fontAlgn="base"/>
            <a:r>
              <a:rPr lang="en-US" altLang="ko-KR" dirty="0"/>
              <a:t>Barometric/Altitude</a:t>
            </a:r>
          </a:p>
          <a:p>
            <a:pPr lvl="1" fontAlgn="base"/>
            <a:r>
              <a:rPr lang="en-US" altLang="ko-KR" dirty="0"/>
              <a:t>Temperature</a:t>
            </a:r>
          </a:p>
          <a:p>
            <a:pPr lvl="1" fontAlgn="base"/>
            <a:endParaRPr lang="en-US" altLang="ko-KR" dirty="0"/>
          </a:p>
          <a:p>
            <a:pPr fontAlgn="base"/>
            <a:r>
              <a:rPr lang="en-US" altLang="ko-KR" dirty="0"/>
              <a:t>An external antenna / $ 16</a:t>
            </a:r>
          </a:p>
          <a:p>
            <a:pPr lvl="1" fontAlgn="base"/>
            <a:r>
              <a:rPr lang="en-US" altLang="ko-KR" dirty="0">
                <a:hlinkClick r:id="rId3"/>
              </a:rPr>
              <a:t>http://ozzmaker.com/product/antenna-for-berrygps-and-berrygps-imu/</a:t>
            </a:r>
            <a:endParaRPr lang="en-US" altLang="ko-KR" dirty="0"/>
          </a:p>
          <a:p>
            <a:pPr fontAlgn="base"/>
            <a:endParaRPr lang="en-US" altLang="ko-KR" dirty="0"/>
          </a:p>
          <a:p>
            <a:endParaRPr lang="ko-KR" altLang="en-US" dirty="0"/>
          </a:p>
        </p:txBody>
      </p:sp>
      <p:sp>
        <p:nvSpPr>
          <p:cNvPr id="4" name="Date Placeholder 3">
            <a:extLst>
              <a:ext uri="{FF2B5EF4-FFF2-40B4-BE49-F238E27FC236}">
                <a16:creationId xmlns:a16="http://schemas.microsoft.com/office/drawing/2014/main" id="{75ED5777-FE67-4003-B41B-64DECF240440}"/>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0B24BC2E-97BA-482C-9651-F68F8669C389}"/>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657FF84B-E5CD-4ED8-A1EE-DC1710D70D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112</a:t>
            </a:fld>
            <a:endParaRPr lang="en-US"/>
          </a:p>
        </p:txBody>
      </p:sp>
      <p:grpSp>
        <p:nvGrpSpPr>
          <p:cNvPr id="9" name="Group 8">
            <a:extLst>
              <a:ext uri="{FF2B5EF4-FFF2-40B4-BE49-F238E27FC236}">
                <a16:creationId xmlns:a16="http://schemas.microsoft.com/office/drawing/2014/main" id="{0742CF93-4C83-4951-BF3D-08E2F73F9F82}"/>
              </a:ext>
            </a:extLst>
          </p:cNvPr>
          <p:cNvGrpSpPr/>
          <p:nvPr/>
        </p:nvGrpSpPr>
        <p:grpSpPr>
          <a:xfrm>
            <a:off x="6942338" y="4247568"/>
            <a:ext cx="1771639" cy="1913535"/>
            <a:chOff x="7030608" y="3429000"/>
            <a:chExt cx="1771639" cy="1913535"/>
          </a:xfrm>
        </p:grpSpPr>
        <p:pic>
          <p:nvPicPr>
            <p:cNvPr id="2050" name="Picture 2" descr="GPS Antenna">
              <a:extLst>
                <a:ext uri="{FF2B5EF4-FFF2-40B4-BE49-F238E27FC236}">
                  <a16:creationId xmlns:a16="http://schemas.microsoft.com/office/drawing/2014/main" id="{EDB104B8-A484-4BFF-9500-E5D8BFCDA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1056" y="3429000"/>
              <a:ext cx="1610744" cy="1476515"/>
            </a:xfrm>
            <a:prstGeom prst="rect">
              <a:avLst/>
            </a:prstGeom>
          </p:spPr>
          <p:style>
            <a:lnRef idx="3">
              <a:schemeClr val="lt1"/>
            </a:lnRef>
            <a:fillRef idx="1">
              <a:schemeClr val="accent3"/>
            </a:fillRef>
            <a:effectRef idx="1">
              <a:schemeClr val="accent3"/>
            </a:effectRef>
            <a:fontRef idx="minor">
              <a:schemeClr val="lt1"/>
            </a:fontRef>
          </p:style>
        </p:pic>
        <p:sp>
          <p:nvSpPr>
            <p:cNvPr id="8" name="Rectangle 7">
              <a:extLst>
                <a:ext uri="{FF2B5EF4-FFF2-40B4-BE49-F238E27FC236}">
                  <a16:creationId xmlns:a16="http://schemas.microsoft.com/office/drawing/2014/main" id="{A6B45F2D-A7B1-4570-A392-964C11CD2944}"/>
                </a:ext>
              </a:extLst>
            </p:cNvPr>
            <p:cNvSpPr/>
            <p:nvPr/>
          </p:nvSpPr>
          <p:spPr>
            <a:xfrm>
              <a:off x="7030608" y="5034758"/>
              <a:ext cx="1771639" cy="307777"/>
            </a:xfrm>
            <a:prstGeom prst="rect">
              <a:avLst/>
            </a:prstGeom>
          </p:spPr>
          <p:txBody>
            <a:bodyPr wrap="none">
              <a:spAutoFit/>
            </a:bodyPr>
            <a:lstStyle/>
            <a:p>
              <a:r>
                <a:rPr lang="en-US" altLang="ko-KR" dirty="0">
                  <a:solidFill>
                    <a:srgbClr val="2B2B2B"/>
                  </a:solidFill>
                  <a:latin typeface="Lato"/>
                </a:rPr>
                <a:t>An external antenna</a:t>
              </a:r>
              <a:endParaRPr lang="ko-KR" altLang="en-US" dirty="0"/>
            </a:p>
          </p:txBody>
        </p:sp>
      </p:grpSp>
      <p:grpSp>
        <p:nvGrpSpPr>
          <p:cNvPr id="11" name="Group 10">
            <a:extLst>
              <a:ext uri="{FF2B5EF4-FFF2-40B4-BE49-F238E27FC236}">
                <a16:creationId xmlns:a16="http://schemas.microsoft.com/office/drawing/2014/main" id="{E19614CA-4DC5-4B58-B115-58A4666041E0}"/>
              </a:ext>
            </a:extLst>
          </p:cNvPr>
          <p:cNvGrpSpPr/>
          <p:nvPr/>
        </p:nvGrpSpPr>
        <p:grpSpPr>
          <a:xfrm>
            <a:off x="6703715" y="1988169"/>
            <a:ext cx="2196186" cy="1884887"/>
            <a:chOff x="7028775" y="1473264"/>
            <a:chExt cx="2196186" cy="1884887"/>
          </a:xfrm>
        </p:grpSpPr>
        <p:pic>
          <p:nvPicPr>
            <p:cNvPr id="7" name="Picture 6">
              <a:extLst>
                <a:ext uri="{FF2B5EF4-FFF2-40B4-BE49-F238E27FC236}">
                  <a16:creationId xmlns:a16="http://schemas.microsoft.com/office/drawing/2014/main" id="{85AF2031-0330-450C-951B-E2A69667D687}"/>
                </a:ext>
              </a:extLst>
            </p:cNvPr>
            <p:cNvPicPr>
              <a:picLocks noChangeAspect="1"/>
            </p:cNvPicPr>
            <p:nvPr/>
          </p:nvPicPr>
          <p:blipFill>
            <a:blip r:embed="rId5"/>
            <a:stretch>
              <a:fillRect/>
            </a:stretch>
          </p:blipFill>
          <p:spPr>
            <a:xfrm>
              <a:off x="7028775" y="1473264"/>
              <a:ext cx="2196186" cy="1470174"/>
            </a:xfrm>
            <a:prstGeom prst="rect">
              <a:avLst/>
            </a:prstGeom>
          </p:spPr>
          <p:style>
            <a:lnRef idx="3">
              <a:schemeClr val="lt1"/>
            </a:lnRef>
            <a:fillRef idx="1">
              <a:schemeClr val="accent3"/>
            </a:fillRef>
            <a:effectRef idx="1">
              <a:schemeClr val="accent3"/>
            </a:effectRef>
            <a:fontRef idx="minor">
              <a:schemeClr val="lt1"/>
            </a:fontRef>
          </p:style>
        </p:pic>
        <p:sp>
          <p:nvSpPr>
            <p:cNvPr id="10" name="Rectangle 9">
              <a:extLst>
                <a:ext uri="{FF2B5EF4-FFF2-40B4-BE49-F238E27FC236}">
                  <a16:creationId xmlns:a16="http://schemas.microsoft.com/office/drawing/2014/main" id="{4ED65743-23E0-45AE-846A-80D282B0F77D}"/>
                </a:ext>
              </a:extLst>
            </p:cNvPr>
            <p:cNvSpPr/>
            <p:nvPr/>
          </p:nvSpPr>
          <p:spPr>
            <a:xfrm>
              <a:off x="7436614" y="3050374"/>
              <a:ext cx="1380506" cy="307777"/>
            </a:xfrm>
            <a:prstGeom prst="rect">
              <a:avLst/>
            </a:prstGeom>
          </p:spPr>
          <p:txBody>
            <a:bodyPr wrap="none">
              <a:spAutoFit/>
            </a:bodyPr>
            <a:lstStyle/>
            <a:p>
              <a:r>
                <a:rPr lang="en-US" altLang="ko-KR" dirty="0"/>
                <a:t>BerryGPS-IMU</a:t>
              </a:r>
              <a:endParaRPr lang="ko-KR" altLang="en-US" dirty="0"/>
            </a:p>
          </p:txBody>
        </p:sp>
      </p:grpSp>
    </p:spTree>
    <p:extLst>
      <p:ext uri="{BB962C8B-B14F-4D97-AF65-F5344CB8AC3E}">
        <p14:creationId xmlns:p14="http://schemas.microsoft.com/office/powerpoint/2010/main" val="2612032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5496-E50C-4DF8-AC87-70CA00F6B2A6}"/>
              </a:ext>
            </a:extLst>
          </p:cNvPr>
          <p:cNvSpPr>
            <a:spLocks noGrp="1"/>
          </p:cNvSpPr>
          <p:nvPr>
            <p:ph type="title"/>
          </p:nvPr>
        </p:nvSpPr>
        <p:spPr/>
        <p:txBody>
          <a:bodyPr>
            <a:normAutofit/>
          </a:bodyPr>
          <a:lstStyle/>
          <a:p>
            <a:r>
              <a:rPr lang="en-US" altLang="ko-KR" dirty="0"/>
              <a:t>Connecting BerryGPS-IMU</a:t>
            </a:r>
            <a:endParaRPr lang="ko-KR" altLang="en-US" dirty="0"/>
          </a:p>
        </p:txBody>
      </p:sp>
      <p:sp>
        <p:nvSpPr>
          <p:cNvPr id="6" name="Text Placeholder 5">
            <a:extLst>
              <a:ext uri="{FF2B5EF4-FFF2-40B4-BE49-F238E27FC236}">
                <a16:creationId xmlns:a16="http://schemas.microsoft.com/office/drawing/2014/main" id="{032BA842-C772-4CE6-8AE2-33D522EFBC97}"/>
              </a:ext>
            </a:extLst>
          </p:cNvPr>
          <p:cNvSpPr>
            <a:spLocks noGrp="1"/>
          </p:cNvSpPr>
          <p:nvPr>
            <p:ph type="body" idx="1"/>
          </p:nvPr>
        </p:nvSpPr>
        <p:spPr>
          <a:xfrm>
            <a:off x="681038" y="1255271"/>
            <a:ext cx="8543925" cy="1547274"/>
          </a:xfrm>
        </p:spPr>
        <p:txBody>
          <a:bodyPr>
            <a:normAutofit fontScale="85000" lnSpcReduction="10000"/>
          </a:bodyPr>
          <a:lstStyle/>
          <a:p>
            <a:pPr marL="285750" indent="-285750" fontAlgn="base"/>
            <a:r>
              <a:rPr lang="en-US" altLang="ko-KR" b="1" dirty="0">
                <a:solidFill>
                  <a:srgbClr val="2B2B2B"/>
                </a:solidFill>
                <a:latin typeface="inherit"/>
              </a:rPr>
              <a:t>uFL connector</a:t>
            </a:r>
          </a:p>
          <a:p>
            <a:pPr marL="742950" lvl="1" indent="-285750" fontAlgn="base"/>
            <a:r>
              <a:rPr lang="en-US" altLang="ko-KR" dirty="0">
                <a:solidFill>
                  <a:srgbClr val="2B2B2B"/>
                </a:solidFill>
                <a:latin typeface="Lato"/>
              </a:rPr>
              <a:t>This is where an </a:t>
            </a:r>
            <a:r>
              <a:rPr lang="en-US" altLang="ko-KR" dirty="0">
                <a:solidFill>
                  <a:srgbClr val="24890D"/>
                </a:solidFill>
                <a:latin typeface="inherit"/>
              </a:rPr>
              <a:t>external antenna</a:t>
            </a:r>
            <a:r>
              <a:rPr lang="en-US" altLang="ko-KR" dirty="0">
                <a:solidFill>
                  <a:srgbClr val="2B2B2B"/>
                </a:solidFill>
                <a:latin typeface="Lato"/>
              </a:rPr>
              <a:t> can be connected, using a uFL to SMA adapter.</a:t>
            </a:r>
          </a:p>
          <a:p>
            <a:pPr marL="285750" indent="-285750" fontAlgn="base"/>
            <a:r>
              <a:rPr lang="en-US" altLang="ko-KR" b="1" dirty="0">
                <a:solidFill>
                  <a:srgbClr val="2B2B2B"/>
                </a:solidFill>
                <a:latin typeface="inherit"/>
              </a:rPr>
              <a:t>Switch for external antenna</a:t>
            </a:r>
          </a:p>
          <a:p>
            <a:pPr marL="742950" lvl="1" indent="-285750" fontAlgn="base"/>
            <a:r>
              <a:rPr lang="en-US" altLang="ko-KR" dirty="0">
                <a:solidFill>
                  <a:srgbClr val="2B2B2B"/>
                </a:solidFill>
                <a:latin typeface="Lato"/>
              </a:rPr>
              <a:t>If an external antenna is connected, </a:t>
            </a:r>
            <a:r>
              <a:rPr lang="en-US" altLang="ko-KR" b="1" dirty="0">
                <a:solidFill>
                  <a:srgbClr val="00B050"/>
                </a:solidFill>
                <a:latin typeface="Lato"/>
              </a:rPr>
              <a:t>this switch should be in the </a:t>
            </a:r>
            <a:r>
              <a:rPr lang="en-US" altLang="ko-KR" b="1" dirty="0">
                <a:solidFill>
                  <a:srgbClr val="00B050"/>
                </a:solidFill>
                <a:latin typeface="inherit"/>
              </a:rPr>
              <a:t>Ext</a:t>
            </a:r>
            <a:r>
              <a:rPr lang="en-US" altLang="ko-KR" b="1" dirty="0">
                <a:solidFill>
                  <a:srgbClr val="00B050"/>
                </a:solidFill>
                <a:latin typeface="Lato"/>
              </a:rPr>
              <a:t> position. </a:t>
            </a:r>
            <a:r>
              <a:rPr lang="en-US" altLang="ko-KR" dirty="0">
                <a:solidFill>
                  <a:srgbClr val="2B2B2B"/>
                </a:solidFill>
                <a:latin typeface="Lato"/>
              </a:rPr>
              <a:t>When using the internal antenna, it should be in the </a:t>
            </a:r>
            <a:r>
              <a:rPr lang="en-US" altLang="ko-KR" b="1" dirty="0">
                <a:solidFill>
                  <a:srgbClr val="2B2B2B"/>
                </a:solidFill>
                <a:latin typeface="inherit"/>
              </a:rPr>
              <a:t>Int</a:t>
            </a:r>
            <a:r>
              <a:rPr lang="en-US" altLang="ko-KR" dirty="0">
                <a:solidFill>
                  <a:srgbClr val="2B2B2B"/>
                </a:solidFill>
                <a:latin typeface="Lato"/>
              </a:rPr>
              <a:t> Position.</a:t>
            </a:r>
          </a:p>
          <a:p>
            <a:endParaRPr lang="ko-KR" altLang="en-US" dirty="0"/>
          </a:p>
        </p:txBody>
      </p:sp>
      <p:sp>
        <p:nvSpPr>
          <p:cNvPr id="3" name="Date Placeholder 2">
            <a:extLst>
              <a:ext uri="{FF2B5EF4-FFF2-40B4-BE49-F238E27FC236}">
                <a16:creationId xmlns:a16="http://schemas.microsoft.com/office/drawing/2014/main" id="{6B57481A-5399-4F9E-8F6E-B584E5B3104A}"/>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34C0EFE0-CD78-41FD-B34D-F8F31378DD5E}"/>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8A7C4C0D-4AC4-4535-B807-16222DC0F6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113</a:t>
            </a:fld>
            <a:endParaRPr lang="en-US"/>
          </a:p>
        </p:txBody>
      </p:sp>
      <p:pic>
        <p:nvPicPr>
          <p:cNvPr id="14340" name="Picture 4" descr="BerryGPS-IMUv3 pinout">
            <a:extLst>
              <a:ext uri="{FF2B5EF4-FFF2-40B4-BE49-F238E27FC236}">
                <a16:creationId xmlns:a16="http://schemas.microsoft.com/office/drawing/2014/main" id="{C1E2B3DD-D5A6-48D8-89AB-A8F5AE9FC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2888022"/>
            <a:ext cx="4867951" cy="32229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7CC550-FCEC-44D8-9EFE-A228DA50D327}"/>
              </a:ext>
            </a:extLst>
          </p:cNvPr>
          <p:cNvPicPr>
            <a:picLocks noChangeAspect="1"/>
          </p:cNvPicPr>
          <p:nvPr/>
        </p:nvPicPr>
        <p:blipFill>
          <a:blip r:embed="rId3"/>
          <a:stretch>
            <a:fillRect/>
          </a:stretch>
        </p:blipFill>
        <p:spPr>
          <a:xfrm>
            <a:off x="5683320" y="2802545"/>
            <a:ext cx="3541642" cy="3022847"/>
          </a:xfrm>
          <a:prstGeom prst="rect">
            <a:avLst/>
          </a:prstGeom>
        </p:spPr>
      </p:pic>
    </p:spTree>
    <p:extLst>
      <p:ext uri="{BB962C8B-B14F-4D97-AF65-F5344CB8AC3E}">
        <p14:creationId xmlns:p14="http://schemas.microsoft.com/office/powerpoint/2010/main" val="41515486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28AA-E61C-44B4-BA5C-71A00FB4AAC1}"/>
              </a:ext>
            </a:extLst>
          </p:cNvPr>
          <p:cNvSpPr>
            <a:spLocks noGrp="1"/>
          </p:cNvSpPr>
          <p:nvPr>
            <p:ph type="title"/>
          </p:nvPr>
        </p:nvSpPr>
        <p:spPr/>
        <p:txBody>
          <a:bodyPr/>
          <a:lstStyle/>
          <a:p>
            <a:r>
              <a:rPr lang="en-US" altLang="ko-KR" b="0" dirty="0"/>
              <a:t>BerryGPS-IMU</a:t>
            </a:r>
            <a:endParaRPr lang="ko-KR" altLang="en-US" dirty="0"/>
          </a:p>
        </p:txBody>
      </p:sp>
      <p:sp>
        <p:nvSpPr>
          <p:cNvPr id="3" name="Text Placeholder 2">
            <a:extLst>
              <a:ext uri="{FF2B5EF4-FFF2-40B4-BE49-F238E27FC236}">
                <a16:creationId xmlns:a16="http://schemas.microsoft.com/office/drawing/2014/main" id="{77465E6A-BC21-4AA8-9B73-4A459DACCEA6}"/>
              </a:ext>
            </a:extLst>
          </p:cNvPr>
          <p:cNvSpPr>
            <a:spLocks noGrp="1"/>
          </p:cNvSpPr>
          <p:nvPr>
            <p:ph type="body" idx="1"/>
          </p:nvPr>
        </p:nvSpPr>
        <p:spPr/>
        <p:txBody>
          <a:bodyPr>
            <a:normAutofit fontScale="92500" lnSpcReduction="20000"/>
          </a:bodyPr>
          <a:lstStyle/>
          <a:p>
            <a:pPr>
              <a:lnSpc>
                <a:spcPct val="110000"/>
              </a:lnSpc>
            </a:pPr>
            <a:r>
              <a:rPr lang="en-US" altLang="ko-KR" sz="1400" dirty="0"/>
              <a:t>GPS</a:t>
            </a:r>
          </a:p>
          <a:p>
            <a:pPr lvl="1">
              <a:lnSpc>
                <a:spcPct val="110000"/>
              </a:lnSpc>
            </a:pPr>
            <a:r>
              <a:rPr lang="en-US" altLang="ko-KR" sz="1400" dirty="0"/>
              <a:t>BerryGPS-IMU v3 uses the CAM-M8 from uBlox, which is an advanced high quality GPS module.</a:t>
            </a:r>
          </a:p>
          <a:p>
            <a:pPr lvl="1">
              <a:lnSpc>
                <a:spcPct val="110000"/>
              </a:lnSpc>
            </a:pPr>
            <a:r>
              <a:rPr lang="en-US" altLang="ko-KR" sz="1400" dirty="0"/>
              <a:t>3 concurrent GNSS: </a:t>
            </a:r>
          </a:p>
          <a:p>
            <a:pPr lvl="2">
              <a:lnSpc>
                <a:spcPct val="110000"/>
              </a:lnSpc>
            </a:pPr>
            <a:r>
              <a:rPr lang="en-US" altLang="ko-KR" sz="1400" dirty="0"/>
              <a:t>Concurrent reception of up to 3 GNSS (GPS, Galileo, GLONASS, BeiDou)</a:t>
            </a:r>
          </a:p>
          <a:p>
            <a:pPr lvl="1">
              <a:lnSpc>
                <a:spcPct val="110000"/>
              </a:lnSpc>
            </a:pPr>
            <a:r>
              <a:rPr lang="en-US" altLang="ko-KR" sz="1400" dirty="0"/>
              <a:t>Embedded Antenna:</a:t>
            </a:r>
          </a:p>
          <a:p>
            <a:pPr lvl="2">
              <a:lnSpc>
                <a:spcPct val="110000"/>
              </a:lnSpc>
            </a:pPr>
            <a:r>
              <a:rPr lang="en-US" altLang="ko-KR" sz="1400" dirty="0"/>
              <a:t>Embedded, omnidirectional and wideband antenna</a:t>
            </a:r>
          </a:p>
          <a:p>
            <a:pPr lvl="1">
              <a:lnSpc>
                <a:spcPct val="110000"/>
              </a:lnSpc>
            </a:pPr>
            <a:r>
              <a:rPr lang="en-US" altLang="ko-KR" sz="1400" dirty="0"/>
              <a:t>Super Cap:</a:t>
            </a:r>
          </a:p>
          <a:p>
            <a:pPr lvl="2">
              <a:lnSpc>
                <a:spcPct val="110000"/>
              </a:lnSpc>
            </a:pPr>
            <a:r>
              <a:rPr lang="en-US" altLang="ko-KR" sz="1400" dirty="0"/>
              <a:t>The SuperCap keeps the ephemeris data stored in the battery backup RAM for 2 hours.  This allows for faster acquisitions when the module is power cycled.</a:t>
            </a:r>
          </a:p>
          <a:p>
            <a:pPr lvl="1">
              <a:lnSpc>
                <a:spcPct val="110000"/>
              </a:lnSpc>
            </a:pPr>
            <a:r>
              <a:rPr lang="en-US" altLang="ko-KR" sz="1400" dirty="0"/>
              <a:t>Fix and PPS indicator:</a:t>
            </a:r>
          </a:p>
          <a:p>
            <a:pPr lvl="2">
              <a:lnSpc>
                <a:spcPct val="110000"/>
              </a:lnSpc>
            </a:pPr>
            <a:r>
              <a:rPr lang="en-US" altLang="ko-KR" sz="1400" dirty="0"/>
              <a:t> The on board LED will flash once a second when a fix has been obtained. The PPS signal is also presented on an output pin.</a:t>
            </a:r>
          </a:p>
          <a:p>
            <a:pPr lvl="1">
              <a:lnSpc>
                <a:spcPct val="110000"/>
              </a:lnSpc>
            </a:pPr>
            <a:r>
              <a:rPr lang="en-US" altLang="ko-KR" sz="1400" dirty="0"/>
              <a:t>Time Pulse Output (PPS): 0,25Hz - 10MHz (default 1Hz)</a:t>
            </a:r>
          </a:p>
          <a:p>
            <a:pPr lvl="1">
              <a:lnSpc>
                <a:spcPct val="110000"/>
              </a:lnSpc>
            </a:pPr>
            <a:r>
              <a:rPr lang="en-US" altLang="ko-KR" sz="1400" dirty="0"/>
              <a:t>Protocols: NMEA, UBX binary, RTCM</a:t>
            </a:r>
          </a:p>
          <a:p>
            <a:pPr lvl="1">
              <a:lnSpc>
                <a:spcPct val="110000"/>
              </a:lnSpc>
            </a:pPr>
            <a:r>
              <a:rPr lang="en-US" altLang="ko-KR" sz="1400" dirty="0"/>
              <a:t>Update Rate: Single GNSS - up to 18Hz, Dual GNSS up to 10Hz</a:t>
            </a:r>
          </a:p>
          <a:p>
            <a:pPr lvl="1">
              <a:lnSpc>
                <a:spcPct val="110000"/>
              </a:lnSpc>
            </a:pPr>
            <a:r>
              <a:rPr lang="en-US" altLang="ko-KR" sz="1400" dirty="0"/>
              <a:t>Connection for external antenna:</a:t>
            </a:r>
          </a:p>
          <a:p>
            <a:pPr lvl="2">
              <a:lnSpc>
                <a:spcPct val="110000"/>
              </a:lnSpc>
            </a:pPr>
            <a:r>
              <a:rPr lang="en-US" altLang="ko-KR" sz="1400" dirty="0"/>
              <a:t>BerryGPS-IMU v3 also includes a uFL connector for an external antenna, which can be used when BerryGPS-IMU v3 doesn't have clear access to the sky.</a:t>
            </a:r>
          </a:p>
          <a:p>
            <a:pPr lvl="1">
              <a:lnSpc>
                <a:spcPct val="110000"/>
              </a:lnSpc>
            </a:pPr>
            <a:r>
              <a:rPr lang="en-US" altLang="ko-KR" sz="1400" dirty="0"/>
              <a:t>u-Center:</a:t>
            </a:r>
          </a:p>
          <a:p>
            <a:pPr lvl="2">
              <a:lnSpc>
                <a:spcPct val="110000"/>
              </a:lnSpc>
            </a:pPr>
            <a:r>
              <a:rPr lang="en-US" altLang="ko-KR" sz="1400" dirty="0"/>
              <a:t>A graphical interface to test and configure the  GPS module on the BerryGPS-IMU</a:t>
            </a:r>
            <a:endParaRPr lang="ko-KR" altLang="en-US" sz="1400" dirty="0"/>
          </a:p>
        </p:txBody>
      </p:sp>
      <p:sp>
        <p:nvSpPr>
          <p:cNvPr id="4" name="Date Placeholder 3">
            <a:extLst>
              <a:ext uri="{FF2B5EF4-FFF2-40B4-BE49-F238E27FC236}">
                <a16:creationId xmlns:a16="http://schemas.microsoft.com/office/drawing/2014/main" id="{F88EDBC0-1AD5-4217-AFB6-8D644170470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899D21E8-E7E9-45BC-BE94-176CBB28A0E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F3C5528-0F6B-4A94-9EEE-B5EB0E6639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114</a:t>
            </a:fld>
            <a:endParaRPr lang="en-US"/>
          </a:p>
        </p:txBody>
      </p:sp>
    </p:spTree>
    <p:extLst>
      <p:ext uri="{BB962C8B-B14F-4D97-AF65-F5344CB8AC3E}">
        <p14:creationId xmlns:p14="http://schemas.microsoft.com/office/powerpoint/2010/main" val="15075448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2246-5648-46E3-A131-452543C5AEF5}"/>
              </a:ext>
            </a:extLst>
          </p:cNvPr>
          <p:cNvSpPr>
            <a:spLocks noGrp="1"/>
          </p:cNvSpPr>
          <p:nvPr>
            <p:ph type="title"/>
          </p:nvPr>
        </p:nvSpPr>
        <p:spPr/>
        <p:txBody>
          <a:bodyPr/>
          <a:lstStyle/>
          <a:p>
            <a:r>
              <a:rPr lang="en-US" altLang="ko-KR" dirty="0"/>
              <a:t>NMEA Protocol</a:t>
            </a:r>
            <a:endParaRPr lang="ko-KR" altLang="en-US" dirty="0"/>
          </a:p>
        </p:txBody>
      </p:sp>
      <p:sp>
        <p:nvSpPr>
          <p:cNvPr id="3" name="Text Placeholder 2">
            <a:extLst>
              <a:ext uri="{FF2B5EF4-FFF2-40B4-BE49-F238E27FC236}">
                <a16:creationId xmlns:a16="http://schemas.microsoft.com/office/drawing/2014/main" id="{F66FEAFE-EDDA-4378-9239-5FB94D4AF483}"/>
              </a:ext>
            </a:extLst>
          </p:cNvPr>
          <p:cNvSpPr>
            <a:spLocks noGrp="1"/>
          </p:cNvSpPr>
          <p:nvPr>
            <p:ph type="body" idx="1"/>
          </p:nvPr>
        </p:nvSpPr>
        <p:spPr>
          <a:xfrm>
            <a:off x="681039" y="1255271"/>
            <a:ext cx="8543924" cy="2730147"/>
          </a:xfrm>
        </p:spPr>
        <p:txBody>
          <a:bodyPr>
            <a:normAutofit fontScale="92500" lnSpcReduction="10000"/>
          </a:bodyPr>
          <a:lstStyle/>
          <a:p>
            <a:pPr>
              <a:lnSpc>
                <a:spcPct val="120000"/>
              </a:lnSpc>
            </a:pPr>
            <a:r>
              <a:rPr lang="ko-KR" altLang="en-US" dirty="0"/>
              <a:t>위성신호를 해석해낸 </a:t>
            </a:r>
            <a:r>
              <a:rPr lang="en-US" altLang="ko-KR" dirty="0"/>
              <a:t>GPS</a:t>
            </a:r>
            <a:r>
              <a:rPr lang="ko-KR" altLang="en-US" dirty="0"/>
              <a:t>수신기가 해석한 정보를 외부에 알리는</a:t>
            </a:r>
            <a:r>
              <a:rPr lang="en-US" altLang="ko-KR" dirty="0"/>
              <a:t> </a:t>
            </a:r>
            <a:r>
              <a:rPr lang="ko-KR" altLang="en-US" dirty="0"/>
              <a:t>규약</a:t>
            </a:r>
            <a:r>
              <a:rPr lang="en-US" altLang="ko-KR" dirty="0"/>
              <a:t>.</a:t>
            </a:r>
          </a:p>
          <a:p>
            <a:pPr>
              <a:lnSpc>
                <a:spcPct val="120000"/>
              </a:lnSpc>
            </a:pPr>
            <a:r>
              <a:rPr lang="en-US" altLang="ko-KR" dirty="0"/>
              <a:t>NMEA 0183 is a combined electrical and data specification for communication between marine electronics such as echo sounder, sonars, anemometer, gyrocompass, autopilot, GPS receivers and many other types of instruments.</a:t>
            </a:r>
          </a:p>
          <a:p>
            <a:pPr>
              <a:lnSpc>
                <a:spcPct val="120000"/>
              </a:lnSpc>
            </a:pPr>
            <a:r>
              <a:rPr lang="en-US" altLang="ko-KR" dirty="0"/>
              <a:t>It has been defined by the National Marine Electronics Association(</a:t>
            </a:r>
            <a:r>
              <a:rPr lang="en-US" altLang="ko-KR" dirty="0">
                <a:hlinkClick r:id="rId2"/>
              </a:rPr>
              <a:t>http://www.nmea.org</a:t>
            </a:r>
            <a:r>
              <a:rPr lang="en-US" altLang="ko-KR" dirty="0"/>
              <a:t>).</a:t>
            </a:r>
            <a:endParaRPr lang="ko-KR" altLang="en-US" dirty="0"/>
          </a:p>
        </p:txBody>
      </p:sp>
      <p:sp>
        <p:nvSpPr>
          <p:cNvPr id="4" name="Date Placeholder 3">
            <a:extLst>
              <a:ext uri="{FF2B5EF4-FFF2-40B4-BE49-F238E27FC236}">
                <a16:creationId xmlns:a16="http://schemas.microsoft.com/office/drawing/2014/main" id="{8038AF96-5C35-4DE0-BB64-1AF51BA7A3B7}"/>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1C4F4A74-8064-4E87-B06F-F14C4E1B325E}"/>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98A62109-8DE3-4A33-84F1-C3E3389259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115</a:t>
            </a:fld>
            <a:endParaRPr lang="en-US"/>
          </a:p>
        </p:txBody>
      </p:sp>
      <p:pic>
        <p:nvPicPr>
          <p:cNvPr id="1028" name="Picture 4" descr="https://t1.daumcdn.net/cfile/tistory/990CDF33598D16DD1B">
            <a:extLst>
              <a:ext uri="{FF2B5EF4-FFF2-40B4-BE49-F238E27FC236}">
                <a16:creationId xmlns:a16="http://schemas.microsoft.com/office/drawing/2014/main" id="{B958E35E-EC12-45BE-A7EF-7D1737484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889" y="4282535"/>
            <a:ext cx="6484302" cy="17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6762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298D7-6F91-46B5-8F2A-653970657C60}"/>
              </a:ext>
            </a:extLst>
          </p:cNvPr>
          <p:cNvSpPr>
            <a:spLocks noGrp="1"/>
          </p:cNvSpPr>
          <p:nvPr>
            <p:ph type="title"/>
          </p:nvPr>
        </p:nvSpPr>
        <p:spPr/>
        <p:txBody>
          <a:bodyPr>
            <a:normAutofit/>
          </a:bodyPr>
          <a:lstStyle/>
          <a:p>
            <a:r>
              <a:rPr lang="en-US" altLang="ko-KR" dirty="0"/>
              <a:t>NMEA Sentence Example</a:t>
            </a:r>
            <a:endParaRPr lang="ko-KR" altLang="en-US" dirty="0"/>
          </a:p>
        </p:txBody>
      </p:sp>
      <p:sp>
        <p:nvSpPr>
          <p:cNvPr id="3" name="Text Placeholder 2">
            <a:extLst>
              <a:ext uri="{FF2B5EF4-FFF2-40B4-BE49-F238E27FC236}">
                <a16:creationId xmlns:a16="http://schemas.microsoft.com/office/drawing/2014/main" id="{5B974A6E-5660-48A8-AD4F-FD9313AABC19}"/>
              </a:ext>
            </a:extLst>
          </p:cNvPr>
          <p:cNvSpPr>
            <a:spLocks noGrp="1"/>
          </p:cNvSpPr>
          <p:nvPr>
            <p:ph type="body" idx="1"/>
          </p:nvPr>
        </p:nvSpPr>
        <p:spPr/>
        <p:txBody>
          <a:bodyPr>
            <a:noAutofit/>
          </a:bodyPr>
          <a:lstStyle/>
          <a:p>
            <a:r>
              <a:rPr lang="en-US" altLang="ko-KR" sz="1800" dirty="0"/>
              <a:t>NMEA</a:t>
            </a:r>
            <a:r>
              <a:rPr lang="ko-KR" altLang="en-US" sz="1800" dirty="0"/>
              <a:t>는 아래와 같은 형태로 되어있다</a:t>
            </a:r>
            <a:r>
              <a:rPr lang="en-US" altLang="ko-KR" sz="1800" dirty="0"/>
              <a:t>.</a:t>
            </a:r>
          </a:p>
          <a:p>
            <a:r>
              <a:rPr lang="en-US" altLang="ko-KR" sz="1800" dirty="0"/>
              <a:t>$GPGGA,141113.999,3730.0308,N,12655.2369,E,1,06,1.7,98.9,M,,,,0000*3E</a:t>
            </a:r>
            <a:endParaRPr lang="ko-KR" altLang="en-US" sz="1800" dirty="0"/>
          </a:p>
          <a:p>
            <a:r>
              <a:rPr lang="en-US" altLang="ko-KR" sz="1800" dirty="0"/>
              <a:t>$GPGSA,A,3,02,07,01,20,04,13,,,,,,,3.7,1.7,3.2*31 </a:t>
            </a:r>
            <a:endParaRPr lang="ko-KR" altLang="en-US" sz="1800" dirty="0"/>
          </a:p>
          <a:p>
            <a:r>
              <a:rPr lang="en-US" altLang="ko-KR" sz="1800" dirty="0"/>
              <a:t>$GPRMC,141113.999,A,3730.0308,N,12655.2369,E,19.77,195.23,101200,,*3C</a:t>
            </a:r>
            <a:endParaRPr lang="ko-KR" altLang="en-US" sz="1800" dirty="0"/>
          </a:p>
          <a:p>
            <a:r>
              <a:rPr lang="en-US" altLang="ko-KR" sz="1800" dirty="0"/>
              <a:t>$GPGGA,141114.999,3730.0264,N,12655.2351,E,1,07,1.2,98.8,M,,,,0000*3C </a:t>
            </a:r>
            <a:endParaRPr lang="ko-KR" altLang="en-US" sz="1800" dirty="0"/>
          </a:p>
          <a:p>
            <a:r>
              <a:rPr lang="en-US" altLang="ko-KR" sz="1800" dirty="0"/>
              <a:t>$GPGSA,A,3,02,07,01,20,24,04,13,,,,,,2.3,1.2,1.9*3E</a:t>
            </a:r>
            <a:endParaRPr lang="ko-KR" altLang="en-US" sz="1800" dirty="0"/>
          </a:p>
          <a:p>
            <a:r>
              <a:rPr lang="en-US" altLang="ko-KR" sz="1800" dirty="0"/>
              <a:t>$GPRMC,141114.999,A,3730.0264,N,12655.2351,E,15.51,202.12,101200,,*3C </a:t>
            </a:r>
            <a:endParaRPr lang="ko-KR" altLang="en-US" sz="1800" dirty="0"/>
          </a:p>
          <a:p>
            <a:r>
              <a:rPr lang="en-US" altLang="ko-KR" sz="1800" dirty="0"/>
              <a:t>$GPGGA,141115.999,3730.0231,N,12655.2345,E,1,07,1.2,98.7,M,,,,0000*37</a:t>
            </a:r>
            <a:endParaRPr lang="ko-KR" altLang="en-US" sz="1800" dirty="0"/>
          </a:p>
          <a:p>
            <a:r>
              <a:rPr lang="en-US" altLang="ko-KR" sz="1800" dirty="0"/>
              <a:t>$GPGSA,A,3,02,07,01,20,24,04,13,,,,,,2.3,1.2,1.9*3E</a:t>
            </a:r>
            <a:endParaRPr lang="ko-KR" altLang="en-US" sz="1800" dirty="0"/>
          </a:p>
          <a:p>
            <a:r>
              <a:rPr lang="en-US" altLang="ko-KR" sz="1800" dirty="0"/>
              <a:t>$GPGSV,2,1,07,07,84,025,47,04,51,289,48,20,40,048,47,02,32,203,46*74</a:t>
            </a:r>
            <a:endParaRPr lang="ko-KR" altLang="en-US" sz="1800" dirty="0"/>
          </a:p>
          <a:p>
            <a:r>
              <a:rPr lang="en-US" altLang="ko-KR" sz="1800" dirty="0"/>
              <a:t>$GPGSV,2,2,07,01,23,101,47,13,20,131,32,24,19,268,40*49</a:t>
            </a:r>
            <a:endParaRPr lang="ko-KR" altLang="en-US" sz="1800" dirty="0"/>
          </a:p>
          <a:p>
            <a:r>
              <a:rPr lang="en-US" altLang="ko-KR" sz="1800" dirty="0"/>
              <a:t>$GPRMC,141115.999,A,3730.0231,N,12655.2345,E,12.14,194.75,101200,,*33</a:t>
            </a:r>
            <a:endParaRPr lang="ko-KR" altLang="en-US" sz="1800" dirty="0"/>
          </a:p>
          <a:p>
            <a:r>
              <a:rPr lang="en-US" altLang="ko-KR" sz="1800" dirty="0"/>
              <a:t>$GPGGA,141116.999,3730.0210,N,12655.2330,E,1,07,1.2,98.5,M,,,,0000*37</a:t>
            </a:r>
            <a:endParaRPr lang="ko-KR" altLang="en-US" sz="1800" dirty="0"/>
          </a:p>
        </p:txBody>
      </p:sp>
      <p:sp>
        <p:nvSpPr>
          <p:cNvPr id="4" name="Date Placeholder 3">
            <a:extLst>
              <a:ext uri="{FF2B5EF4-FFF2-40B4-BE49-F238E27FC236}">
                <a16:creationId xmlns:a16="http://schemas.microsoft.com/office/drawing/2014/main" id="{51E125A2-8ED5-4F15-A0D8-F9300C37AFC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7F24255-5F62-4E01-A109-D05E97042EC3}"/>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988171EA-3B21-4E40-9AC0-BA46090D2E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116</a:t>
            </a:fld>
            <a:endParaRPr lang="en-US"/>
          </a:p>
        </p:txBody>
      </p:sp>
    </p:spTree>
    <p:extLst>
      <p:ext uri="{BB962C8B-B14F-4D97-AF65-F5344CB8AC3E}">
        <p14:creationId xmlns:p14="http://schemas.microsoft.com/office/powerpoint/2010/main" val="20250991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298D7-6F91-46B5-8F2A-653970657C60}"/>
              </a:ext>
            </a:extLst>
          </p:cNvPr>
          <p:cNvSpPr>
            <a:spLocks noGrp="1"/>
          </p:cNvSpPr>
          <p:nvPr>
            <p:ph type="title"/>
          </p:nvPr>
        </p:nvSpPr>
        <p:spPr/>
        <p:txBody>
          <a:bodyPr>
            <a:normAutofit/>
          </a:bodyPr>
          <a:lstStyle/>
          <a:p>
            <a:r>
              <a:rPr lang="en-US" altLang="ko-KR" dirty="0"/>
              <a:t>NMEA </a:t>
            </a:r>
            <a:r>
              <a:rPr lang="en-US" altLang="ko-KR"/>
              <a:t>Sentence OverView</a:t>
            </a:r>
            <a:endParaRPr lang="ko-KR" altLang="en-US" dirty="0"/>
          </a:p>
        </p:txBody>
      </p:sp>
      <p:sp>
        <p:nvSpPr>
          <p:cNvPr id="4" name="Date Placeholder 3">
            <a:extLst>
              <a:ext uri="{FF2B5EF4-FFF2-40B4-BE49-F238E27FC236}">
                <a16:creationId xmlns:a16="http://schemas.microsoft.com/office/drawing/2014/main" id="{51E125A2-8ED5-4F15-A0D8-F9300C37AFC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7F24255-5F62-4E01-A109-D05E97042EC3}"/>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988171EA-3B21-4E40-9AC0-BA46090D2E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graphicFrame>
        <p:nvGraphicFramePr>
          <p:cNvPr id="8" name="표 7"/>
          <p:cNvGraphicFramePr>
            <a:graphicFrameLocks noGrp="1"/>
          </p:cNvGraphicFramePr>
          <p:nvPr>
            <p:extLst>
              <p:ext uri="{D42A27DB-BD31-4B8C-83A1-F6EECF244321}">
                <p14:modId xmlns:p14="http://schemas.microsoft.com/office/powerpoint/2010/main" val="205287856"/>
              </p:ext>
            </p:extLst>
          </p:nvPr>
        </p:nvGraphicFramePr>
        <p:xfrm>
          <a:off x="681039" y="1539082"/>
          <a:ext cx="8543924" cy="3287754"/>
        </p:xfrm>
        <a:graphic>
          <a:graphicData uri="http://schemas.openxmlformats.org/drawingml/2006/table">
            <a:tbl>
              <a:tblPr>
                <a:tableStyleId>{BC89EF96-8CEA-46FF-86C4-4CE0E7609802}</a:tableStyleId>
              </a:tblPr>
              <a:tblGrid>
                <a:gridCol w="1432154">
                  <a:extLst>
                    <a:ext uri="{9D8B030D-6E8A-4147-A177-3AD203B41FA5}">
                      <a16:colId xmlns:a16="http://schemas.microsoft.com/office/drawing/2014/main" val="2331260044"/>
                    </a:ext>
                  </a:extLst>
                </a:gridCol>
                <a:gridCol w="7111770">
                  <a:extLst>
                    <a:ext uri="{9D8B030D-6E8A-4147-A177-3AD203B41FA5}">
                      <a16:colId xmlns:a16="http://schemas.microsoft.com/office/drawing/2014/main" val="1126979850"/>
                    </a:ext>
                  </a:extLst>
                </a:gridCol>
              </a:tblGrid>
              <a:tr h="547959">
                <a:tc>
                  <a:txBody>
                    <a:bodyPr/>
                    <a:lstStyle/>
                    <a:p>
                      <a:pPr algn="l" fontAlgn="base"/>
                      <a:r>
                        <a:rPr lang="en-US">
                          <a:effectLst/>
                        </a:rPr>
                        <a:t> $GPVTG</a:t>
                      </a:r>
                      <a:endParaRPr lang="en-US" b="0">
                        <a:effectLst/>
                        <a:latin typeface="inherit"/>
                      </a:endParaRPr>
                    </a:p>
                  </a:txBody>
                  <a:tcPr marL="50800" marR="50800" marT="50800" marB="50800" anchor="ctr"/>
                </a:tc>
                <a:tc>
                  <a:txBody>
                    <a:bodyPr/>
                    <a:lstStyle/>
                    <a:p>
                      <a:pPr algn="l" fontAlgn="base"/>
                      <a:r>
                        <a:rPr lang="en-US" dirty="0">
                          <a:effectLst/>
                        </a:rPr>
                        <a:t> Vector track and Speed over the Ground</a:t>
                      </a:r>
                      <a:endParaRPr lang="en-US" b="0" dirty="0">
                        <a:effectLst/>
                        <a:latin typeface="inherit"/>
                      </a:endParaRPr>
                    </a:p>
                  </a:txBody>
                  <a:tcPr marL="50800" marR="50800" marT="50800" marB="50800" anchor="ctr"/>
                </a:tc>
                <a:extLst>
                  <a:ext uri="{0D108BD9-81ED-4DB2-BD59-A6C34878D82A}">
                    <a16:rowId xmlns:a16="http://schemas.microsoft.com/office/drawing/2014/main" val="2337708099"/>
                  </a:ext>
                </a:extLst>
              </a:tr>
              <a:tr h="547959">
                <a:tc>
                  <a:txBody>
                    <a:bodyPr/>
                    <a:lstStyle/>
                    <a:p>
                      <a:pPr algn="l" fontAlgn="base"/>
                      <a:r>
                        <a:rPr lang="en-US">
                          <a:effectLst/>
                        </a:rPr>
                        <a:t> $GPGGA</a:t>
                      </a:r>
                      <a:endParaRPr lang="en-US" b="0">
                        <a:effectLst/>
                        <a:latin typeface="inherit"/>
                      </a:endParaRPr>
                    </a:p>
                  </a:txBody>
                  <a:tcPr marL="50800" marR="50800" marT="50800" marB="50800" anchor="ctr"/>
                </a:tc>
                <a:tc>
                  <a:txBody>
                    <a:bodyPr/>
                    <a:lstStyle/>
                    <a:p>
                      <a:pPr algn="l" fontAlgn="base"/>
                      <a:r>
                        <a:rPr lang="en-US">
                          <a:effectLst/>
                        </a:rPr>
                        <a:t> GGA - essential fix data which provide 3D location and accuracy data.</a:t>
                      </a:r>
                      <a:endParaRPr lang="en-US" b="0">
                        <a:effectLst/>
                        <a:latin typeface="inherit"/>
                      </a:endParaRPr>
                    </a:p>
                  </a:txBody>
                  <a:tcPr marL="50800" marR="50800" marT="50800" marB="50800" anchor="ctr"/>
                </a:tc>
                <a:extLst>
                  <a:ext uri="{0D108BD9-81ED-4DB2-BD59-A6C34878D82A}">
                    <a16:rowId xmlns:a16="http://schemas.microsoft.com/office/drawing/2014/main" val="92767606"/>
                  </a:ext>
                </a:extLst>
              </a:tr>
              <a:tr h="547959">
                <a:tc>
                  <a:txBody>
                    <a:bodyPr/>
                    <a:lstStyle/>
                    <a:p>
                      <a:pPr algn="l" fontAlgn="base"/>
                      <a:r>
                        <a:rPr lang="en-US">
                          <a:effectLst/>
                        </a:rPr>
                        <a:t> $GPGLL</a:t>
                      </a:r>
                      <a:endParaRPr lang="en-US" b="0">
                        <a:effectLst/>
                        <a:latin typeface="inherit"/>
                      </a:endParaRPr>
                    </a:p>
                  </a:txBody>
                  <a:tcPr marL="50800" marR="50800" marT="50800" marB="50800" anchor="ctr"/>
                </a:tc>
                <a:tc>
                  <a:txBody>
                    <a:bodyPr/>
                    <a:lstStyle/>
                    <a:p>
                      <a:pPr algn="l" fontAlgn="base"/>
                      <a:r>
                        <a:rPr lang="en-US">
                          <a:effectLst/>
                        </a:rPr>
                        <a:t> GLL - Geographic Latitude and Longitude</a:t>
                      </a:r>
                      <a:endParaRPr lang="en-US" b="0">
                        <a:effectLst/>
                        <a:latin typeface="inherit"/>
                      </a:endParaRPr>
                    </a:p>
                  </a:txBody>
                  <a:tcPr marL="50800" marR="50800" marT="50800" marB="50800" anchor="ctr"/>
                </a:tc>
                <a:extLst>
                  <a:ext uri="{0D108BD9-81ED-4DB2-BD59-A6C34878D82A}">
                    <a16:rowId xmlns:a16="http://schemas.microsoft.com/office/drawing/2014/main" val="3669172712"/>
                  </a:ext>
                </a:extLst>
              </a:tr>
              <a:tr h="547959">
                <a:tc>
                  <a:txBody>
                    <a:bodyPr/>
                    <a:lstStyle/>
                    <a:p>
                      <a:pPr algn="l" fontAlgn="base"/>
                      <a:r>
                        <a:rPr lang="en-US">
                          <a:effectLst/>
                        </a:rPr>
                        <a:t> $GPGSA</a:t>
                      </a:r>
                      <a:endParaRPr lang="en-US" b="0">
                        <a:effectLst/>
                        <a:latin typeface="inherit"/>
                      </a:endParaRPr>
                    </a:p>
                  </a:txBody>
                  <a:tcPr marL="50800" marR="50800" marT="50800" marB="50800" anchor="ctr"/>
                </a:tc>
                <a:tc>
                  <a:txBody>
                    <a:bodyPr/>
                    <a:lstStyle/>
                    <a:p>
                      <a:pPr algn="l" fontAlgn="base"/>
                      <a:r>
                        <a:rPr lang="en-US">
                          <a:effectLst/>
                        </a:rPr>
                        <a:t> GSA - details on the nature of the fix. It includes the numbers of the satellites</a:t>
                      </a:r>
                      <a:endParaRPr lang="en-US" b="0">
                        <a:effectLst/>
                        <a:latin typeface="inherit"/>
                      </a:endParaRPr>
                    </a:p>
                  </a:txBody>
                  <a:tcPr marL="50800" marR="50800" marT="50800" marB="50800" anchor="ctr"/>
                </a:tc>
                <a:extLst>
                  <a:ext uri="{0D108BD9-81ED-4DB2-BD59-A6C34878D82A}">
                    <a16:rowId xmlns:a16="http://schemas.microsoft.com/office/drawing/2014/main" val="1335885518"/>
                  </a:ext>
                </a:extLst>
              </a:tr>
              <a:tr h="547959">
                <a:tc>
                  <a:txBody>
                    <a:bodyPr/>
                    <a:lstStyle/>
                    <a:p>
                      <a:pPr algn="l" fontAlgn="base"/>
                      <a:r>
                        <a:rPr lang="en-US">
                          <a:effectLst/>
                        </a:rPr>
                        <a:t> $GPGSV</a:t>
                      </a:r>
                      <a:endParaRPr lang="en-US" b="0">
                        <a:effectLst/>
                        <a:latin typeface="inherit"/>
                      </a:endParaRPr>
                    </a:p>
                  </a:txBody>
                  <a:tcPr marL="50800" marR="50800" marT="50800" marB="50800" anchor="ctr"/>
                </a:tc>
                <a:tc>
                  <a:txBody>
                    <a:bodyPr/>
                    <a:lstStyle/>
                    <a:p>
                      <a:pPr algn="l" fontAlgn="base"/>
                      <a:r>
                        <a:rPr lang="en-US">
                          <a:effectLst/>
                        </a:rPr>
                        <a:t> Detailed satelite data</a:t>
                      </a:r>
                      <a:endParaRPr lang="en-US" b="0">
                        <a:effectLst/>
                        <a:latin typeface="inherit"/>
                      </a:endParaRPr>
                    </a:p>
                  </a:txBody>
                  <a:tcPr marL="50800" marR="50800" marT="50800" marB="50800" anchor="ctr"/>
                </a:tc>
                <a:extLst>
                  <a:ext uri="{0D108BD9-81ED-4DB2-BD59-A6C34878D82A}">
                    <a16:rowId xmlns:a16="http://schemas.microsoft.com/office/drawing/2014/main" val="3919573425"/>
                  </a:ext>
                </a:extLst>
              </a:tr>
              <a:tr h="547959">
                <a:tc>
                  <a:txBody>
                    <a:bodyPr/>
                    <a:lstStyle/>
                    <a:p>
                      <a:pPr algn="l" fontAlgn="base"/>
                      <a:r>
                        <a:rPr lang="en-US">
                          <a:effectLst/>
                        </a:rPr>
                        <a:t> $GPRMC</a:t>
                      </a:r>
                      <a:endParaRPr lang="en-US" b="0">
                        <a:effectLst/>
                        <a:latin typeface="inherit"/>
                      </a:endParaRPr>
                    </a:p>
                  </a:txBody>
                  <a:tcPr marL="50800" marR="50800" marT="50800" marB="50800" anchor="ctr"/>
                </a:tc>
                <a:tc>
                  <a:txBody>
                    <a:bodyPr/>
                    <a:lstStyle/>
                    <a:p>
                      <a:pPr algn="l" fontAlgn="base"/>
                      <a:r>
                        <a:rPr lang="en-US" dirty="0">
                          <a:effectLst/>
                        </a:rPr>
                        <a:t> RMC - The recommended minimum</a:t>
                      </a:r>
                      <a:endParaRPr lang="en-US" b="0" dirty="0">
                        <a:effectLst/>
                        <a:latin typeface="inherit"/>
                      </a:endParaRPr>
                    </a:p>
                  </a:txBody>
                  <a:tcPr marL="50800" marR="50800" marT="50800" marB="50800" anchor="ctr"/>
                </a:tc>
                <a:extLst>
                  <a:ext uri="{0D108BD9-81ED-4DB2-BD59-A6C34878D82A}">
                    <a16:rowId xmlns:a16="http://schemas.microsoft.com/office/drawing/2014/main" val="4224535088"/>
                  </a:ext>
                </a:extLst>
              </a:tr>
            </a:tbl>
          </a:graphicData>
        </a:graphic>
      </p:graphicFrame>
    </p:spTree>
    <p:extLst>
      <p:ext uri="{BB962C8B-B14F-4D97-AF65-F5344CB8AC3E}">
        <p14:creationId xmlns:p14="http://schemas.microsoft.com/office/powerpoint/2010/main" val="42361169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C9DE-57D3-4F07-8D67-11C2F29A9C7D}"/>
              </a:ext>
            </a:extLst>
          </p:cNvPr>
          <p:cNvSpPr>
            <a:spLocks noGrp="1"/>
          </p:cNvSpPr>
          <p:nvPr>
            <p:ph type="title"/>
          </p:nvPr>
        </p:nvSpPr>
        <p:spPr/>
        <p:txBody>
          <a:bodyPr/>
          <a:lstStyle/>
          <a:p>
            <a:r>
              <a:rPr lang="en-US" altLang="ko-KR" dirty="0"/>
              <a:t>GPGGA 1/2</a:t>
            </a:r>
            <a:endParaRPr lang="ko-KR" altLang="en-US" dirty="0"/>
          </a:p>
        </p:txBody>
      </p:sp>
      <p:sp>
        <p:nvSpPr>
          <p:cNvPr id="3" name="Text Placeholder 2">
            <a:extLst>
              <a:ext uri="{FF2B5EF4-FFF2-40B4-BE49-F238E27FC236}">
                <a16:creationId xmlns:a16="http://schemas.microsoft.com/office/drawing/2014/main" id="{10C83024-6BF9-48E9-8378-B84FB641369E}"/>
              </a:ext>
            </a:extLst>
          </p:cNvPr>
          <p:cNvSpPr>
            <a:spLocks noGrp="1"/>
          </p:cNvSpPr>
          <p:nvPr>
            <p:ph type="body" idx="1"/>
          </p:nvPr>
        </p:nvSpPr>
        <p:spPr>
          <a:xfrm>
            <a:off x="681038" y="1255271"/>
            <a:ext cx="8543925" cy="722415"/>
          </a:xfrm>
        </p:spPr>
        <p:txBody>
          <a:bodyPr/>
          <a:lstStyle/>
          <a:p>
            <a:r>
              <a:rPr lang="en-US" altLang="ko-KR" dirty="0"/>
              <a:t>GPGGA</a:t>
            </a:r>
            <a:r>
              <a:rPr lang="ko-KR" altLang="en-US" dirty="0"/>
              <a:t>는 </a:t>
            </a:r>
            <a:r>
              <a:rPr lang="en-US" altLang="ko-KR" dirty="0"/>
              <a:t>'Global Positioning System Fix Data'</a:t>
            </a:r>
            <a:r>
              <a:rPr lang="ko-KR" altLang="en-US" dirty="0"/>
              <a:t>를 의미한다</a:t>
            </a:r>
            <a:r>
              <a:rPr lang="en-US" altLang="ko-KR" dirty="0"/>
              <a:t>. </a:t>
            </a:r>
            <a:endParaRPr lang="ko-KR" altLang="en-US" dirty="0"/>
          </a:p>
        </p:txBody>
      </p:sp>
      <p:sp>
        <p:nvSpPr>
          <p:cNvPr id="4" name="Date Placeholder 3">
            <a:extLst>
              <a:ext uri="{FF2B5EF4-FFF2-40B4-BE49-F238E27FC236}">
                <a16:creationId xmlns:a16="http://schemas.microsoft.com/office/drawing/2014/main" id="{58820E76-3A87-4FE1-AC2B-0DFAA896A911}"/>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CD00645B-1C67-4AF8-865C-CCCE8E3520B7}"/>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233361D8-FD79-4CC3-8955-40E9127F9F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pic>
        <p:nvPicPr>
          <p:cNvPr id="2052" name="Picture 4" descr="Message Description GGA NMEA standard. An example of calculating latitude and height above MSL, based on GGA data  ">
            <a:extLst>
              <a:ext uri="{FF2B5EF4-FFF2-40B4-BE49-F238E27FC236}">
                <a16:creationId xmlns:a16="http://schemas.microsoft.com/office/drawing/2014/main" id="{A9CAFB3E-BBA1-4C9E-8996-A0C02E2BD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274" y="2101025"/>
            <a:ext cx="7809387" cy="392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576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4923-2743-4305-88C1-728F8F63DE66}"/>
              </a:ext>
            </a:extLst>
          </p:cNvPr>
          <p:cNvSpPr>
            <a:spLocks noGrp="1"/>
          </p:cNvSpPr>
          <p:nvPr>
            <p:ph type="title"/>
          </p:nvPr>
        </p:nvSpPr>
        <p:spPr/>
        <p:txBody>
          <a:bodyPr/>
          <a:lstStyle/>
          <a:p>
            <a:r>
              <a:rPr lang="en-US" altLang="ko-KR" dirty="0"/>
              <a:t>GPGGA 2/2</a:t>
            </a:r>
            <a:endParaRPr lang="ko-KR" altLang="en-US" dirty="0"/>
          </a:p>
        </p:txBody>
      </p:sp>
      <p:sp>
        <p:nvSpPr>
          <p:cNvPr id="3" name="Date Placeholder 2">
            <a:extLst>
              <a:ext uri="{FF2B5EF4-FFF2-40B4-BE49-F238E27FC236}">
                <a16:creationId xmlns:a16="http://schemas.microsoft.com/office/drawing/2014/main" id="{BD2205AB-38FA-497B-9139-68A53061DD61}"/>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704790D-4A41-46C0-B787-78FC85D58F8E}"/>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C8FAC75C-CF31-477D-8B6D-CA989A914E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119</a:t>
            </a:fld>
            <a:endParaRPr lang="en-US"/>
          </a:p>
        </p:txBody>
      </p:sp>
      <p:graphicFrame>
        <p:nvGraphicFramePr>
          <p:cNvPr id="14" name="Table 13">
            <a:extLst>
              <a:ext uri="{FF2B5EF4-FFF2-40B4-BE49-F238E27FC236}">
                <a16:creationId xmlns:a16="http://schemas.microsoft.com/office/drawing/2014/main" id="{D3AED580-315E-4310-B689-D33E7199FF5E}"/>
              </a:ext>
            </a:extLst>
          </p:cNvPr>
          <p:cNvGraphicFramePr>
            <a:graphicFrameLocks noGrp="1"/>
          </p:cNvGraphicFramePr>
          <p:nvPr>
            <p:extLst/>
          </p:nvPr>
        </p:nvGraphicFramePr>
        <p:xfrm>
          <a:off x="681037" y="1251750"/>
          <a:ext cx="8782559" cy="4939024"/>
        </p:xfrm>
        <a:graphic>
          <a:graphicData uri="http://schemas.openxmlformats.org/drawingml/2006/table">
            <a:tbl>
              <a:tblPr/>
              <a:tblGrid>
                <a:gridCol w="396748">
                  <a:extLst>
                    <a:ext uri="{9D8B030D-6E8A-4147-A177-3AD203B41FA5}">
                      <a16:colId xmlns:a16="http://schemas.microsoft.com/office/drawing/2014/main" val="210093402"/>
                    </a:ext>
                  </a:extLst>
                </a:gridCol>
                <a:gridCol w="1084217">
                  <a:extLst>
                    <a:ext uri="{9D8B030D-6E8A-4147-A177-3AD203B41FA5}">
                      <a16:colId xmlns:a16="http://schemas.microsoft.com/office/drawing/2014/main" val="1662331310"/>
                    </a:ext>
                  </a:extLst>
                </a:gridCol>
                <a:gridCol w="757428">
                  <a:extLst>
                    <a:ext uri="{9D8B030D-6E8A-4147-A177-3AD203B41FA5}">
                      <a16:colId xmlns:a16="http://schemas.microsoft.com/office/drawing/2014/main" val="1108305641"/>
                    </a:ext>
                  </a:extLst>
                </a:gridCol>
                <a:gridCol w="6544166">
                  <a:extLst>
                    <a:ext uri="{9D8B030D-6E8A-4147-A177-3AD203B41FA5}">
                      <a16:colId xmlns:a16="http://schemas.microsoft.com/office/drawing/2014/main" val="1564932658"/>
                    </a:ext>
                  </a:extLst>
                </a:gridCol>
              </a:tblGrid>
              <a:tr h="216902">
                <a:tc>
                  <a:txBody>
                    <a:bodyPr/>
                    <a:lstStyle/>
                    <a:p>
                      <a:pPr algn="ctr"/>
                      <a:r>
                        <a:rPr lang="en-US" sz="1000" dirty="0">
                          <a:effectLst/>
                          <a:latin typeface="Nanum Gothic"/>
                        </a:rPr>
                        <a:t> Idx</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Field</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Value</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Comments</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1805570922"/>
                  </a:ext>
                </a:extLst>
              </a:tr>
              <a:tr h="216902">
                <a:tc>
                  <a:txBody>
                    <a:bodyPr/>
                    <a:lstStyle/>
                    <a:p>
                      <a:pPr algn="ctr"/>
                      <a:r>
                        <a:rPr lang="ko-KR" altLang="en-US" sz="1000">
                          <a:effectLst/>
                          <a:latin typeface="Nanum Gothic"/>
                        </a:rPr>
                        <a:t> </a:t>
                      </a:r>
                      <a:r>
                        <a:rPr lang="en-US" altLang="ko-KR" sz="1000">
                          <a:effectLst/>
                          <a:latin typeface="Nanum Gothic"/>
                        </a:rPr>
                        <a:t>1</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Sentence ID</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$GPGGA</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dirty="0">
                          <a:effectLst/>
                          <a:latin typeface="Nanum Gothic"/>
                        </a:rPr>
                        <a:t> Global Positioning system fixed data</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327699030"/>
                  </a:ext>
                </a:extLst>
              </a:tr>
              <a:tr h="469082">
                <a:tc>
                  <a:txBody>
                    <a:bodyPr/>
                    <a:lstStyle/>
                    <a:p>
                      <a:pPr algn="ctr"/>
                      <a:r>
                        <a:rPr lang="ko-KR" altLang="en-US" sz="1000">
                          <a:effectLst/>
                          <a:latin typeface="Nanum Gothic"/>
                        </a:rPr>
                        <a:t> </a:t>
                      </a:r>
                      <a:r>
                        <a:rPr lang="en-US" altLang="ko-KR" sz="1000">
                          <a:effectLst/>
                          <a:latin typeface="Nanum Gothic"/>
                        </a:rPr>
                        <a:t>2</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UTC Time</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a:effectLst/>
                          <a:latin typeface="Nanum Gothic"/>
                        </a:rPr>
                        <a:t> </a:t>
                      </a:r>
                      <a:r>
                        <a:rPr lang="en-US" altLang="ko-KR" sz="1000">
                          <a:effectLst/>
                          <a:latin typeface="Nanum Gothic"/>
                        </a:rPr>
                        <a:t>141113.999</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a:effectLst/>
                          <a:latin typeface="Nanum Gothic"/>
                        </a:rPr>
                        <a:t> 시각</a:t>
                      </a:r>
                      <a:r>
                        <a:rPr lang="en-US" altLang="ko-KR" sz="1000">
                          <a:effectLst/>
                          <a:latin typeface="Nanum Gothic"/>
                        </a:rPr>
                        <a:t>. hhmmss.sss </a:t>
                      </a:r>
                      <a:r>
                        <a:rPr lang="ko-KR" altLang="en-US" sz="1000">
                          <a:effectLst/>
                          <a:latin typeface="Nanum Gothic"/>
                        </a:rPr>
                        <a:t>형태이다</a:t>
                      </a:r>
                      <a:r>
                        <a:rPr lang="en-US" altLang="ko-KR" sz="1000">
                          <a:effectLst/>
                          <a:latin typeface="Nanum Gothic"/>
                        </a:rPr>
                        <a:t>. </a:t>
                      </a:r>
                    </a:p>
                    <a:p>
                      <a:r>
                        <a:rPr lang="en-US" altLang="ko-KR" sz="1000">
                          <a:effectLst/>
                          <a:latin typeface="Nanum Gothic"/>
                        </a:rPr>
                        <a:t> </a:t>
                      </a:r>
                      <a:r>
                        <a:rPr lang="ko-KR" altLang="en-US" sz="1000">
                          <a:effectLst/>
                          <a:latin typeface="Nanum Gothic"/>
                        </a:rPr>
                        <a:t>예제는 </a:t>
                      </a:r>
                      <a:r>
                        <a:rPr lang="en-US" altLang="ko-KR" sz="1000">
                          <a:effectLst/>
                          <a:latin typeface="Nanum Gothic"/>
                        </a:rPr>
                        <a:t>14</a:t>
                      </a:r>
                      <a:r>
                        <a:rPr lang="ko-KR" altLang="en-US" sz="1000">
                          <a:effectLst/>
                          <a:latin typeface="Nanum Gothic"/>
                        </a:rPr>
                        <a:t>시 </a:t>
                      </a:r>
                      <a:r>
                        <a:rPr lang="en-US" altLang="ko-KR" sz="1000">
                          <a:effectLst/>
                          <a:latin typeface="Nanum Gothic"/>
                        </a:rPr>
                        <a:t>11</a:t>
                      </a:r>
                      <a:r>
                        <a:rPr lang="ko-KR" altLang="en-US" sz="1000">
                          <a:effectLst/>
                          <a:latin typeface="Nanum Gothic"/>
                        </a:rPr>
                        <a:t>분 </a:t>
                      </a:r>
                      <a:r>
                        <a:rPr lang="en-US" altLang="ko-KR" sz="1000">
                          <a:effectLst/>
                          <a:latin typeface="Nanum Gothic"/>
                        </a:rPr>
                        <a:t>13.999</a:t>
                      </a:r>
                      <a:r>
                        <a:rPr lang="ko-KR" altLang="en-US" sz="1000">
                          <a:effectLst/>
                          <a:latin typeface="Nanum Gothic"/>
                        </a:rPr>
                        <a:t>초 라는 의미이다</a:t>
                      </a:r>
                      <a:r>
                        <a:rPr lang="en-US" altLang="ko-KR" sz="1000">
                          <a:effectLst/>
                          <a:latin typeface="Nanum Gothic"/>
                        </a:rPr>
                        <a:t>. </a:t>
                      </a:r>
                      <a:r>
                        <a:rPr lang="ko-KR" altLang="en-US" sz="1000">
                          <a:effectLst/>
                          <a:latin typeface="Nanum Gothic"/>
                        </a:rPr>
                        <a:t>세계 표준시 이므로 한국에서 사용하려면 </a:t>
                      </a:r>
                      <a:r>
                        <a:rPr lang="en-US" altLang="ko-KR" sz="1000">
                          <a:effectLst/>
                          <a:latin typeface="Nanum Gothic"/>
                        </a:rPr>
                        <a:t>+9 </a:t>
                      </a:r>
                      <a:r>
                        <a:rPr lang="ko-KR" altLang="en-US" sz="1000">
                          <a:effectLst/>
                          <a:latin typeface="Nanum Gothic"/>
                        </a:rPr>
                        <a:t>를 해야 한다</a:t>
                      </a:r>
                      <a:r>
                        <a:rPr lang="en-US" altLang="ko-KR" sz="1000">
                          <a:effectLst/>
                          <a:latin typeface="Nanum Gothic"/>
                        </a:rPr>
                        <a:t>.</a:t>
                      </a:r>
                    </a:p>
                    <a:p>
                      <a:r>
                        <a:rPr lang="en-US" altLang="ko-KR" sz="1000">
                          <a:effectLst/>
                          <a:latin typeface="Nanum Gothic"/>
                        </a:rPr>
                        <a:t> </a:t>
                      </a:r>
                      <a:r>
                        <a:rPr lang="ko-KR" altLang="en-US" sz="1000">
                          <a:effectLst/>
                          <a:latin typeface="Nanum Gothic"/>
                        </a:rPr>
                        <a:t>참고로 날짜는 </a:t>
                      </a:r>
                      <a:r>
                        <a:rPr lang="en-US" altLang="ko-KR" sz="1000">
                          <a:effectLst/>
                          <a:latin typeface="Nanum Gothic"/>
                        </a:rPr>
                        <a:t>GPGGA</a:t>
                      </a:r>
                      <a:r>
                        <a:rPr lang="ko-KR" altLang="en-US" sz="1000">
                          <a:effectLst/>
                          <a:latin typeface="Nanum Gothic"/>
                        </a:rPr>
                        <a:t>로는 확인 할 수 없고</a:t>
                      </a:r>
                      <a:r>
                        <a:rPr lang="en-US" altLang="ko-KR" sz="1000">
                          <a:effectLst/>
                          <a:latin typeface="Nanum Gothic"/>
                        </a:rPr>
                        <a:t>, GPRMC</a:t>
                      </a:r>
                      <a:r>
                        <a:rPr lang="ko-KR" altLang="en-US" sz="1000">
                          <a:effectLst/>
                          <a:latin typeface="Nanum Gothic"/>
                        </a:rPr>
                        <a:t>에서 처리해야 한다</a:t>
                      </a:r>
                      <a:r>
                        <a:rPr lang="en-US" altLang="ko-KR" sz="1000">
                          <a:effectLst/>
                          <a:latin typeface="Nanum Gothic"/>
                        </a:rPr>
                        <a:t>.</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3685410077"/>
                  </a:ext>
                </a:extLst>
              </a:tr>
              <a:tr h="499787">
                <a:tc>
                  <a:txBody>
                    <a:bodyPr/>
                    <a:lstStyle/>
                    <a:p>
                      <a:pPr algn="ctr"/>
                      <a:r>
                        <a:rPr lang="ko-KR" altLang="en-US" sz="1000" dirty="0">
                          <a:effectLst/>
                          <a:latin typeface="Nanum Gothic"/>
                        </a:rPr>
                        <a:t> </a:t>
                      </a:r>
                      <a:r>
                        <a:rPr lang="en-US" altLang="ko-KR" sz="1000" dirty="0">
                          <a:effectLst/>
                          <a:latin typeface="Nanum Gothic"/>
                        </a:rPr>
                        <a:t>3</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dirty="0">
                          <a:effectLst/>
                          <a:latin typeface="Nanum Gothic"/>
                        </a:rPr>
                        <a:t> Latitude</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a:effectLst/>
                          <a:latin typeface="Nanum Gothic"/>
                        </a:rPr>
                        <a:t> </a:t>
                      </a:r>
                      <a:r>
                        <a:rPr lang="en-US" altLang="ko-KR" sz="1000">
                          <a:effectLst/>
                          <a:latin typeface="Nanum Gothic"/>
                        </a:rPr>
                        <a:t>3730.0308</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dirty="0">
                          <a:effectLst/>
                          <a:latin typeface="Nanum Gothic"/>
                        </a:rPr>
                        <a:t> 위도</a:t>
                      </a:r>
                      <a:r>
                        <a:rPr lang="en-US" altLang="ko-KR" sz="1000" dirty="0">
                          <a:effectLst/>
                          <a:latin typeface="Nanum Gothic"/>
                        </a:rPr>
                        <a:t>. </a:t>
                      </a:r>
                      <a:r>
                        <a:rPr lang="en-US" altLang="ko-KR" sz="1000" dirty="0" err="1">
                          <a:effectLst/>
                          <a:latin typeface="Nanum Gothic"/>
                        </a:rPr>
                        <a:t>ddmm.mmmm</a:t>
                      </a:r>
                      <a:r>
                        <a:rPr lang="en-US" altLang="ko-KR" sz="1000" dirty="0">
                          <a:effectLst/>
                          <a:latin typeface="Nanum Gothic"/>
                        </a:rPr>
                        <a:t> </a:t>
                      </a:r>
                      <a:r>
                        <a:rPr lang="ko-KR" altLang="en-US" sz="1000" dirty="0">
                          <a:effectLst/>
                          <a:latin typeface="Nanum Gothic"/>
                        </a:rPr>
                        <a:t>형식이다</a:t>
                      </a:r>
                      <a:r>
                        <a:rPr lang="en-US" altLang="ko-KR" sz="1000" dirty="0">
                          <a:effectLst/>
                          <a:latin typeface="Nanum Gothic"/>
                        </a:rPr>
                        <a:t>. </a:t>
                      </a:r>
                      <a:r>
                        <a:rPr lang="ko-KR" altLang="en-US" sz="1000" dirty="0">
                          <a:effectLst/>
                          <a:latin typeface="Nanum Gothic"/>
                        </a:rPr>
                        <a:t>앞의 </a:t>
                      </a:r>
                      <a:r>
                        <a:rPr lang="en-US" altLang="ko-KR" sz="1000" dirty="0">
                          <a:effectLst/>
                          <a:latin typeface="Nanum Gothic"/>
                        </a:rPr>
                        <a:t>2</a:t>
                      </a:r>
                      <a:r>
                        <a:rPr lang="ko-KR" altLang="en-US" sz="1000" dirty="0">
                          <a:effectLst/>
                          <a:latin typeface="Nanum Gothic"/>
                        </a:rPr>
                        <a:t>자가 </a:t>
                      </a:r>
                      <a:r>
                        <a:rPr lang="en-US" altLang="ko-KR" sz="1000" dirty="0">
                          <a:effectLst/>
                          <a:latin typeface="Nanum Gothic"/>
                        </a:rPr>
                        <a:t>'</a:t>
                      </a:r>
                      <a:r>
                        <a:rPr lang="ko-KR" altLang="en-US" sz="1000" dirty="0">
                          <a:effectLst/>
                          <a:latin typeface="Nanum Gothic"/>
                        </a:rPr>
                        <a:t>도</a:t>
                      </a:r>
                      <a:r>
                        <a:rPr lang="en-US" altLang="ko-KR" sz="1000" dirty="0">
                          <a:effectLst/>
                          <a:latin typeface="Nanum Gothic"/>
                        </a:rPr>
                        <a:t>' </a:t>
                      </a:r>
                      <a:r>
                        <a:rPr lang="ko-KR" altLang="en-US" sz="1000" dirty="0">
                          <a:effectLst/>
                          <a:latin typeface="Nanum Gothic"/>
                        </a:rPr>
                        <a:t>이고 이후는 </a:t>
                      </a:r>
                      <a:r>
                        <a:rPr lang="en-US" altLang="ko-KR" sz="1000" dirty="0">
                          <a:effectLst/>
                          <a:latin typeface="Nanum Gothic"/>
                        </a:rPr>
                        <a:t>'</a:t>
                      </a:r>
                      <a:r>
                        <a:rPr lang="ko-KR" altLang="en-US" sz="1000" dirty="0">
                          <a:effectLst/>
                          <a:latin typeface="Nanum Gothic"/>
                        </a:rPr>
                        <a:t>분</a:t>
                      </a:r>
                      <a:r>
                        <a:rPr lang="en-US" altLang="ko-KR" sz="1000" dirty="0">
                          <a:effectLst/>
                          <a:latin typeface="Nanum Gothic"/>
                        </a:rPr>
                        <a:t>' </a:t>
                      </a:r>
                      <a:r>
                        <a:rPr lang="ko-KR" altLang="en-US" sz="1000" dirty="0">
                          <a:effectLst/>
                          <a:latin typeface="Nanum Gothic"/>
                        </a:rPr>
                        <a:t>이다</a:t>
                      </a:r>
                      <a:r>
                        <a:rPr lang="en-US" altLang="ko-KR" sz="1000" dirty="0">
                          <a:effectLst/>
                          <a:latin typeface="Nanum Gothic"/>
                        </a:rPr>
                        <a:t>. </a:t>
                      </a:r>
                    </a:p>
                    <a:p>
                      <a:r>
                        <a:rPr lang="en-US" altLang="ko-KR" sz="1000" dirty="0">
                          <a:effectLst/>
                          <a:latin typeface="Nanum Gothic"/>
                        </a:rPr>
                        <a:t> *'</a:t>
                      </a:r>
                      <a:r>
                        <a:rPr lang="ko-KR" altLang="en-US" sz="1000" dirty="0">
                          <a:effectLst/>
                          <a:latin typeface="Nanum Gothic"/>
                        </a:rPr>
                        <a:t>도분초</a:t>
                      </a:r>
                      <a:r>
                        <a:rPr lang="en-US" altLang="ko-KR" sz="1000" dirty="0">
                          <a:effectLst/>
                          <a:latin typeface="Nanum Gothic"/>
                        </a:rPr>
                        <a:t>' </a:t>
                      </a:r>
                      <a:r>
                        <a:rPr lang="ko-KR" altLang="en-US" sz="1000" dirty="0">
                          <a:effectLst/>
                          <a:latin typeface="Nanum Gothic"/>
                        </a:rPr>
                        <a:t>형식이 아닌 </a:t>
                      </a:r>
                      <a:r>
                        <a:rPr lang="en-US" altLang="ko-KR" sz="1000" dirty="0">
                          <a:effectLst/>
                          <a:latin typeface="Nanum Gothic"/>
                        </a:rPr>
                        <a:t>'</a:t>
                      </a:r>
                      <a:r>
                        <a:rPr lang="ko-KR" altLang="en-US" sz="1000" dirty="0">
                          <a:effectLst/>
                          <a:latin typeface="Nanum Gothic"/>
                        </a:rPr>
                        <a:t>도분</a:t>
                      </a:r>
                      <a:r>
                        <a:rPr lang="en-US" altLang="ko-KR" sz="1000" dirty="0">
                          <a:effectLst/>
                          <a:latin typeface="Nanum Gothic"/>
                        </a:rPr>
                        <a:t>' </a:t>
                      </a:r>
                      <a:r>
                        <a:rPr lang="ko-KR" altLang="en-US" sz="1000" dirty="0">
                          <a:effectLst/>
                          <a:latin typeface="Nanum Gothic"/>
                        </a:rPr>
                        <a:t>인것을 유의할 것</a:t>
                      </a:r>
                      <a:r>
                        <a:rPr lang="en-US" altLang="ko-KR" sz="1000" dirty="0">
                          <a:effectLst/>
                          <a:latin typeface="Nanum Gothic"/>
                        </a:rPr>
                        <a:t>. </a:t>
                      </a:r>
                    </a:p>
                    <a:p>
                      <a:r>
                        <a:rPr lang="en-US" altLang="ko-KR" sz="1000" dirty="0">
                          <a:effectLst/>
                          <a:latin typeface="Nanum Gothic"/>
                        </a:rPr>
                        <a:t> </a:t>
                      </a:r>
                      <a:r>
                        <a:rPr lang="ko-KR" altLang="en-US" sz="1000" dirty="0">
                          <a:effectLst/>
                          <a:latin typeface="Nanum Gothic"/>
                        </a:rPr>
                        <a:t>필요하다면 소수점 아래는 </a:t>
                      </a:r>
                      <a:r>
                        <a:rPr lang="en-US" altLang="ko-KR" sz="1000" dirty="0">
                          <a:effectLst/>
                          <a:latin typeface="Nanum Gothic"/>
                        </a:rPr>
                        <a:t>60</a:t>
                      </a:r>
                      <a:r>
                        <a:rPr lang="ko-KR" altLang="en-US" sz="1000" dirty="0">
                          <a:effectLst/>
                          <a:latin typeface="Nanum Gothic"/>
                        </a:rPr>
                        <a:t>을 곱하여 </a:t>
                      </a:r>
                      <a:r>
                        <a:rPr lang="en-US" altLang="ko-KR" sz="1000" dirty="0">
                          <a:effectLst/>
                          <a:latin typeface="Nanum Gothic"/>
                        </a:rPr>
                        <a:t>'</a:t>
                      </a:r>
                      <a:r>
                        <a:rPr lang="ko-KR" altLang="en-US" sz="1000" dirty="0">
                          <a:effectLst/>
                          <a:latin typeface="Nanum Gothic"/>
                        </a:rPr>
                        <a:t>초</a:t>
                      </a:r>
                      <a:r>
                        <a:rPr lang="en-US" altLang="ko-KR" sz="1000" dirty="0">
                          <a:effectLst/>
                          <a:latin typeface="Nanum Gothic"/>
                        </a:rPr>
                        <a:t>' </a:t>
                      </a:r>
                      <a:r>
                        <a:rPr lang="ko-KR" altLang="en-US" sz="1000" dirty="0">
                          <a:effectLst/>
                          <a:latin typeface="Nanum Gothic"/>
                        </a:rPr>
                        <a:t>형식으로 변환 해야 한다</a:t>
                      </a:r>
                      <a:r>
                        <a:rPr lang="en-US" altLang="ko-KR" sz="1000" dirty="0">
                          <a:effectLst/>
                          <a:latin typeface="Nanum Gothic"/>
                        </a:rPr>
                        <a:t>.  =&gt; 0.0308</a:t>
                      </a:r>
                      <a:r>
                        <a:rPr lang="ko-KR" altLang="en-US" sz="1000" dirty="0">
                          <a:effectLst/>
                          <a:latin typeface="Nanum Gothic"/>
                        </a:rPr>
                        <a:t>분 </a:t>
                      </a:r>
                      <a:r>
                        <a:rPr lang="en-US" altLang="ko-KR" sz="1000" dirty="0">
                          <a:effectLst/>
                          <a:latin typeface="Nanum Gothic"/>
                        </a:rPr>
                        <a:t>x 60 = 1.848 </a:t>
                      </a:r>
                      <a:r>
                        <a:rPr lang="ko-KR" altLang="en-US" sz="1000" dirty="0">
                          <a:effectLst/>
                          <a:latin typeface="Nanum Gothic"/>
                        </a:rPr>
                        <a:t>초</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1185454724"/>
                  </a:ext>
                </a:extLst>
              </a:tr>
              <a:tr h="216902">
                <a:tc>
                  <a:txBody>
                    <a:bodyPr/>
                    <a:lstStyle/>
                    <a:p>
                      <a:pPr algn="ctr"/>
                      <a:r>
                        <a:rPr lang="ko-KR" altLang="en-US" sz="1000">
                          <a:effectLst/>
                          <a:latin typeface="Nanum Gothic"/>
                        </a:rPr>
                        <a:t> </a:t>
                      </a:r>
                      <a:r>
                        <a:rPr lang="en-US" altLang="ko-KR" sz="1000">
                          <a:effectLst/>
                          <a:latin typeface="Nanum Gothic"/>
                        </a:rPr>
                        <a:t>4</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dirty="0">
                          <a:effectLst/>
                          <a:latin typeface="Nanum Gothic"/>
                        </a:rPr>
                        <a:t> N/S Indicator</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dirty="0">
                          <a:effectLst/>
                          <a:latin typeface="Nanum Gothic"/>
                        </a:rPr>
                        <a:t> N</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dirty="0">
                          <a:effectLst/>
                          <a:latin typeface="Nanum Gothic"/>
                        </a:rPr>
                        <a:t> </a:t>
                      </a:r>
                      <a:r>
                        <a:rPr lang="en-US" altLang="ko-KR" sz="1000" dirty="0">
                          <a:effectLst/>
                          <a:latin typeface="Nanum Gothic"/>
                        </a:rPr>
                        <a:t>N = North, S = South ,  </a:t>
                      </a:r>
                      <a:r>
                        <a:rPr lang="ko-KR" altLang="en-US" sz="1000" dirty="0">
                          <a:effectLst/>
                          <a:latin typeface="Nanum Gothic"/>
                        </a:rPr>
                        <a:t>북위 인지 남위 인지를 나타낸다</a:t>
                      </a:r>
                      <a:r>
                        <a:rPr lang="en-US" altLang="ko-KR" sz="1000" dirty="0">
                          <a:effectLst/>
                          <a:latin typeface="Nanum Gothic"/>
                        </a:rPr>
                        <a:t>.</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1203736147"/>
                  </a:ext>
                </a:extLst>
              </a:tr>
              <a:tr h="469082">
                <a:tc>
                  <a:txBody>
                    <a:bodyPr/>
                    <a:lstStyle/>
                    <a:p>
                      <a:pPr algn="ctr"/>
                      <a:r>
                        <a:rPr lang="ko-KR" altLang="en-US" sz="1000">
                          <a:effectLst/>
                          <a:latin typeface="Nanum Gothic"/>
                        </a:rPr>
                        <a:t> </a:t>
                      </a:r>
                      <a:r>
                        <a:rPr lang="en-US" altLang="ko-KR" sz="1000">
                          <a:effectLst/>
                          <a:latin typeface="Nanum Gothic"/>
                        </a:rPr>
                        <a:t>5</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Longitude</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dirty="0">
                          <a:effectLst/>
                          <a:latin typeface="Nanum Gothic"/>
                        </a:rPr>
                        <a:t> </a:t>
                      </a:r>
                      <a:r>
                        <a:rPr lang="en-US" altLang="ko-KR" sz="1000" dirty="0">
                          <a:effectLst/>
                          <a:latin typeface="Nanum Gothic"/>
                        </a:rPr>
                        <a:t>12655.2369</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dirty="0">
                          <a:effectLst/>
                          <a:latin typeface="Nanum Gothic"/>
                        </a:rPr>
                        <a:t> 경도</a:t>
                      </a:r>
                      <a:r>
                        <a:rPr lang="en-US" altLang="ko-KR" sz="1000" dirty="0">
                          <a:effectLst/>
                          <a:latin typeface="Nanum Gothic"/>
                        </a:rPr>
                        <a:t>. </a:t>
                      </a:r>
                      <a:r>
                        <a:rPr lang="en-US" altLang="ko-KR" sz="1000" dirty="0" err="1">
                          <a:effectLst/>
                          <a:latin typeface="Nanum Gothic"/>
                        </a:rPr>
                        <a:t>dddmm.mmmm</a:t>
                      </a:r>
                      <a:r>
                        <a:rPr lang="en-US" altLang="ko-KR" sz="1000" dirty="0">
                          <a:effectLst/>
                          <a:latin typeface="Nanum Gothic"/>
                        </a:rPr>
                        <a:t> </a:t>
                      </a:r>
                      <a:r>
                        <a:rPr lang="ko-KR" altLang="en-US" sz="1000" dirty="0">
                          <a:effectLst/>
                          <a:latin typeface="Nanum Gothic"/>
                        </a:rPr>
                        <a:t>형식이다</a:t>
                      </a:r>
                      <a:r>
                        <a:rPr lang="en-US" altLang="ko-KR" sz="1000" dirty="0">
                          <a:effectLst/>
                          <a:latin typeface="Nanum Gothic"/>
                        </a:rPr>
                        <a:t>.  </a:t>
                      </a:r>
                      <a:r>
                        <a:rPr lang="ko-KR" altLang="en-US" sz="1000" dirty="0">
                          <a:effectLst/>
                          <a:latin typeface="Nanum Gothic"/>
                        </a:rPr>
                        <a:t>앞의 </a:t>
                      </a:r>
                      <a:r>
                        <a:rPr lang="en-US" altLang="ko-KR" sz="1000" dirty="0">
                          <a:effectLst/>
                          <a:latin typeface="Nanum Gothic"/>
                        </a:rPr>
                        <a:t>3</a:t>
                      </a:r>
                      <a:r>
                        <a:rPr lang="ko-KR" altLang="en-US" sz="1000" dirty="0">
                          <a:effectLst/>
                          <a:latin typeface="Nanum Gothic"/>
                        </a:rPr>
                        <a:t>자가 </a:t>
                      </a:r>
                      <a:r>
                        <a:rPr lang="en-US" altLang="ko-KR" sz="1000" dirty="0">
                          <a:effectLst/>
                          <a:latin typeface="Nanum Gothic"/>
                        </a:rPr>
                        <a:t>'</a:t>
                      </a:r>
                      <a:r>
                        <a:rPr lang="ko-KR" altLang="en-US" sz="1000" dirty="0">
                          <a:effectLst/>
                          <a:latin typeface="Nanum Gothic"/>
                        </a:rPr>
                        <a:t>도</a:t>
                      </a:r>
                      <a:r>
                        <a:rPr lang="en-US" altLang="ko-KR" sz="1000" dirty="0">
                          <a:effectLst/>
                          <a:latin typeface="Nanum Gothic"/>
                        </a:rPr>
                        <a:t>' </a:t>
                      </a:r>
                      <a:r>
                        <a:rPr lang="ko-KR" altLang="en-US" sz="1000" dirty="0">
                          <a:effectLst/>
                          <a:latin typeface="Nanum Gothic"/>
                        </a:rPr>
                        <a:t>이고 이후는 </a:t>
                      </a:r>
                      <a:r>
                        <a:rPr lang="en-US" altLang="ko-KR" sz="1000" dirty="0">
                          <a:effectLst/>
                          <a:latin typeface="Nanum Gothic"/>
                        </a:rPr>
                        <a:t>'</a:t>
                      </a:r>
                      <a:r>
                        <a:rPr lang="ko-KR" altLang="en-US" sz="1000" dirty="0">
                          <a:effectLst/>
                          <a:latin typeface="Nanum Gothic"/>
                        </a:rPr>
                        <a:t>분</a:t>
                      </a:r>
                      <a:r>
                        <a:rPr lang="en-US" altLang="ko-KR" sz="1000" dirty="0">
                          <a:effectLst/>
                          <a:latin typeface="Nanum Gothic"/>
                        </a:rPr>
                        <a:t>' </a:t>
                      </a:r>
                      <a:r>
                        <a:rPr lang="ko-KR" altLang="en-US" sz="1000" dirty="0">
                          <a:effectLst/>
                          <a:latin typeface="Nanum Gothic"/>
                        </a:rPr>
                        <a:t>이다</a:t>
                      </a:r>
                      <a:r>
                        <a:rPr lang="en-US" altLang="ko-KR" sz="1000" dirty="0">
                          <a:effectLst/>
                          <a:latin typeface="Nanum Gothic"/>
                        </a:rPr>
                        <a:t>. </a:t>
                      </a:r>
                    </a:p>
                    <a:p>
                      <a:r>
                        <a:rPr lang="en-US" altLang="ko-KR" sz="1000" dirty="0">
                          <a:effectLst/>
                          <a:latin typeface="Nanum Gothic"/>
                        </a:rPr>
                        <a:t> *'</a:t>
                      </a:r>
                      <a:r>
                        <a:rPr lang="ko-KR" altLang="en-US" sz="1000" dirty="0">
                          <a:effectLst/>
                          <a:latin typeface="Nanum Gothic"/>
                        </a:rPr>
                        <a:t>도분초</a:t>
                      </a:r>
                      <a:r>
                        <a:rPr lang="en-US" altLang="ko-KR" sz="1000" dirty="0">
                          <a:effectLst/>
                          <a:latin typeface="Nanum Gothic"/>
                        </a:rPr>
                        <a:t>' </a:t>
                      </a:r>
                      <a:r>
                        <a:rPr lang="ko-KR" altLang="en-US" sz="1000" dirty="0">
                          <a:effectLst/>
                          <a:latin typeface="Nanum Gothic"/>
                        </a:rPr>
                        <a:t>형식이 아닌 </a:t>
                      </a:r>
                      <a:r>
                        <a:rPr lang="en-US" altLang="ko-KR" sz="1000" dirty="0">
                          <a:effectLst/>
                          <a:latin typeface="Nanum Gothic"/>
                        </a:rPr>
                        <a:t>'</a:t>
                      </a:r>
                      <a:r>
                        <a:rPr lang="ko-KR" altLang="en-US" sz="1000" dirty="0">
                          <a:effectLst/>
                          <a:latin typeface="Nanum Gothic"/>
                        </a:rPr>
                        <a:t>도분</a:t>
                      </a:r>
                      <a:r>
                        <a:rPr lang="en-US" altLang="ko-KR" sz="1000" dirty="0">
                          <a:effectLst/>
                          <a:latin typeface="Nanum Gothic"/>
                        </a:rPr>
                        <a:t>' </a:t>
                      </a:r>
                      <a:r>
                        <a:rPr lang="ko-KR" altLang="en-US" sz="1000" dirty="0">
                          <a:effectLst/>
                          <a:latin typeface="Nanum Gothic"/>
                        </a:rPr>
                        <a:t>인것을 유의할 것</a:t>
                      </a:r>
                      <a:r>
                        <a:rPr lang="en-US" altLang="ko-KR" sz="1000" dirty="0">
                          <a:effectLst/>
                          <a:latin typeface="Nanum Gothic"/>
                        </a:rPr>
                        <a:t>.   </a:t>
                      </a:r>
                      <a:r>
                        <a:rPr lang="ko-KR" altLang="en-US" sz="1000" dirty="0">
                          <a:effectLst/>
                          <a:latin typeface="Nanum Gothic"/>
                        </a:rPr>
                        <a:t>필요하다면 소수점 아래는 </a:t>
                      </a:r>
                      <a:r>
                        <a:rPr lang="en-US" altLang="ko-KR" sz="1000" dirty="0">
                          <a:effectLst/>
                          <a:latin typeface="Nanum Gothic"/>
                        </a:rPr>
                        <a:t>60</a:t>
                      </a:r>
                      <a:r>
                        <a:rPr lang="ko-KR" altLang="en-US" sz="1000" dirty="0">
                          <a:effectLst/>
                          <a:latin typeface="Nanum Gothic"/>
                        </a:rPr>
                        <a:t>을 곱하여 </a:t>
                      </a:r>
                      <a:r>
                        <a:rPr lang="en-US" altLang="ko-KR" sz="1000" dirty="0">
                          <a:effectLst/>
                          <a:latin typeface="Nanum Gothic"/>
                        </a:rPr>
                        <a:t>'</a:t>
                      </a:r>
                      <a:r>
                        <a:rPr lang="ko-KR" altLang="en-US" sz="1000" dirty="0">
                          <a:effectLst/>
                          <a:latin typeface="Nanum Gothic"/>
                        </a:rPr>
                        <a:t>초</a:t>
                      </a:r>
                      <a:r>
                        <a:rPr lang="en-US" altLang="ko-KR" sz="1000" dirty="0">
                          <a:effectLst/>
                          <a:latin typeface="Nanum Gothic"/>
                        </a:rPr>
                        <a:t>' </a:t>
                      </a:r>
                      <a:r>
                        <a:rPr lang="ko-KR" altLang="en-US" sz="1000" dirty="0">
                          <a:effectLst/>
                          <a:latin typeface="Nanum Gothic"/>
                        </a:rPr>
                        <a:t>형식으로 변환 해야 한다</a:t>
                      </a:r>
                      <a:r>
                        <a:rPr lang="en-US" altLang="ko-KR" sz="1000" dirty="0">
                          <a:effectLst/>
                          <a:latin typeface="Nanum Gothic"/>
                        </a:rPr>
                        <a:t>.</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3441107145"/>
                  </a:ext>
                </a:extLst>
              </a:tr>
              <a:tr h="272805">
                <a:tc>
                  <a:txBody>
                    <a:bodyPr/>
                    <a:lstStyle/>
                    <a:p>
                      <a:pPr algn="ctr"/>
                      <a:r>
                        <a:rPr lang="ko-KR" altLang="en-US" sz="1000">
                          <a:effectLst/>
                          <a:latin typeface="Nanum Gothic"/>
                        </a:rPr>
                        <a:t> </a:t>
                      </a:r>
                      <a:r>
                        <a:rPr lang="en-US" altLang="ko-KR" sz="1000">
                          <a:effectLst/>
                          <a:latin typeface="Nanum Gothic"/>
                        </a:rPr>
                        <a:t>6</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E/W Indicator</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E</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dirty="0">
                          <a:effectLst/>
                          <a:latin typeface="Nanum Gothic"/>
                        </a:rPr>
                        <a:t> </a:t>
                      </a:r>
                      <a:r>
                        <a:rPr lang="en-US" altLang="ko-KR" sz="1000" dirty="0">
                          <a:effectLst/>
                          <a:latin typeface="Nanum Gothic"/>
                        </a:rPr>
                        <a:t>E = East, W = West,  </a:t>
                      </a:r>
                      <a:r>
                        <a:rPr lang="ko-KR" altLang="en-US" sz="1000" dirty="0">
                          <a:effectLst/>
                          <a:latin typeface="Nanum Gothic"/>
                        </a:rPr>
                        <a:t>동경인지 서경인지를 나타낸다</a:t>
                      </a:r>
                      <a:r>
                        <a:rPr lang="en-US" altLang="ko-KR" sz="1000" dirty="0">
                          <a:effectLst/>
                          <a:latin typeface="Nanum Gothic"/>
                        </a:rPr>
                        <a:t>.</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3415973232"/>
                  </a:ext>
                </a:extLst>
              </a:tr>
              <a:tr h="312722">
                <a:tc>
                  <a:txBody>
                    <a:bodyPr/>
                    <a:lstStyle/>
                    <a:p>
                      <a:pPr algn="ctr"/>
                      <a:r>
                        <a:rPr lang="ko-KR" altLang="en-US" sz="1000">
                          <a:effectLst/>
                          <a:latin typeface="Nanum Gothic"/>
                        </a:rPr>
                        <a:t> </a:t>
                      </a:r>
                      <a:r>
                        <a:rPr lang="en-US" altLang="ko-KR" sz="1000">
                          <a:effectLst/>
                          <a:latin typeface="Nanum Gothic"/>
                        </a:rPr>
                        <a:t>7</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Position Fix</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a:effectLst/>
                          <a:latin typeface="Nanum Gothic"/>
                        </a:rPr>
                        <a:t> </a:t>
                      </a:r>
                      <a:r>
                        <a:rPr lang="en-US" altLang="ko-KR" sz="1000">
                          <a:effectLst/>
                          <a:latin typeface="Nanum Gothic"/>
                        </a:rPr>
                        <a:t>1</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a:effectLst/>
                          <a:latin typeface="Nanum Gothic"/>
                        </a:rPr>
                        <a:t> </a:t>
                      </a:r>
                      <a:r>
                        <a:rPr lang="en-US" altLang="ko-KR" sz="1000">
                          <a:effectLst/>
                          <a:latin typeface="Nanum Gothic"/>
                        </a:rPr>
                        <a:t>0 = Invalid, 1 = Valid SPS, 2 = Valid DGPS, 3 = Valid PPS</a:t>
                      </a:r>
                    </a:p>
                    <a:p>
                      <a:r>
                        <a:rPr lang="en-US" altLang="ko-KR" sz="1000">
                          <a:effectLst/>
                          <a:latin typeface="Nanum Gothic"/>
                        </a:rPr>
                        <a:t> </a:t>
                      </a:r>
                      <a:r>
                        <a:rPr lang="ko-KR" altLang="en-US" sz="1000">
                          <a:effectLst/>
                          <a:latin typeface="Nanum Gothic"/>
                        </a:rPr>
                        <a:t>위치가 결정 됐는지를 나타낸다</a:t>
                      </a:r>
                      <a:r>
                        <a:rPr lang="en-US" altLang="ko-KR" sz="1000">
                          <a:effectLst/>
                          <a:latin typeface="Nanum Gothic"/>
                        </a:rPr>
                        <a:t>. </a:t>
                      </a:r>
                      <a:r>
                        <a:rPr lang="ko-KR" altLang="en-US" sz="1000">
                          <a:effectLst/>
                          <a:latin typeface="Nanum Gothic"/>
                        </a:rPr>
                        <a:t>이 값이 </a:t>
                      </a:r>
                      <a:r>
                        <a:rPr lang="en-US" altLang="ko-KR" sz="1000">
                          <a:effectLst/>
                          <a:latin typeface="Nanum Gothic"/>
                        </a:rPr>
                        <a:t>0</a:t>
                      </a:r>
                      <a:r>
                        <a:rPr lang="ko-KR" altLang="en-US" sz="1000">
                          <a:effectLst/>
                          <a:latin typeface="Nanum Gothic"/>
                        </a:rPr>
                        <a:t>이면 위도</a:t>
                      </a:r>
                      <a:r>
                        <a:rPr lang="en-US" altLang="ko-KR" sz="1000">
                          <a:effectLst/>
                          <a:latin typeface="Nanum Gothic"/>
                        </a:rPr>
                        <a:t>, </a:t>
                      </a:r>
                      <a:r>
                        <a:rPr lang="ko-KR" altLang="en-US" sz="1000">
                          <a:effectLst/>
                          <a:latin typeface="Nanum Gothic"/>
                        </a:rPr>
                        <a:t>경도 등을 믿을 수 없으므로 사용하면 안된다</a:t>
                      </a:r>
                      <a:r>
                        <a:rPr lang="en-US" altLang="ko-KR" sz="1000">
                          <a:effectLst/>
                          <a:latin typeface="Nanum Gothic"/>
                        </a:rPr>
                        <a:t>.</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867747842"/>
                  </a:ext>
                </a:extLst>
              </a:tr>
              <a:tr h="216902">
                <a:tc>
                  <a:txBody>
                    <a:bodyPr/>
                    <a:lstStyle/>
                    <a:p>
                      <a:pPr algn="ctr"/>
                      <a:r>
                        <a:rPr lang="ko-KR" altLang="en-US" sz="1000">
                          <a:effectLst/>
                          <a:latin typeface="Nanum Gothic"/>
                        </a:rPr>
                        <a:t> </a:t>
                      </a:r>
                      <a:r>
                        <a:rPr lang="en-US" altLang="ko-KR" sz="1000">
                          <a:effectLst/>
                          <a:latin typeface="Nanum Gothic"/>
                        </a:rPr>
                        <a:t>8</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Satellites Used</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a:effectLst/>
                          <a:latin typeface="Nanum Gothic"/>
                        </a:rPr>
                        <a:t> </a:t>
                      </a:r>
                      <a:r>
                        <a:rPr lang="en-US" altLang="ko-KR" sz="1000">
                          <a:effectLst/>
                          <a:latin typeface="Nanum Gothic"/>
                        </a:rPr>
                        <a:t>06</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dirty="0">
                          <a:effectLst/>
                          <a:latin typeface="Nanum Gothic"/>
                        </a:rPr>
                        <a:t> </a:t>
                      </a:r>
                      <a:r>
                        <a:rPr lang="en-US" altLang="ko-KR" sz="1000" dirty="0">
                          <a:effectLst/>
                          <a:latin typeface="Nanum Gothic"/>
                        </a:rPr>
                        <a:t>Satellites being used (0-12) ,  </a:t>
                      </a:r>
                      <a:r>
                        <a:rPr lang="ko-KR" altLang="en-US" sz="1000" dirty="0">
                          <a:effectLst/>
                          <a:latin typeface="Nanum Gothic"/>
                        </a:rPr>
                        <a:t>현재 수신되는 위성의 개수이다</a:t>
                      </a:r>
                      <a:r>
                        <a:rPr lang="en-US" altLang="ko-KR" sz="1000" dirty="0">
                          <a:effectLst/>
                          <a:latin typeface="Nanum Gothic"/>
                        </a:rPr>
                        <a:t>.</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1568864800"/>
                  </a:ext>
                </a:extLst>
              </a:tr>
              <a:tr h="216902">
                <a:tc>
                  <a:txBody>
                    <a:bodyPr/>
                    <a:lstStyle/>
                    <a:p>
                      <a:pPr algn="ctr"/>
                      <a:r>
                        <a:rPr lang="ko-KR" altLang="en-US" sz="1000" dirty="0">
                          <a:effectLst/>
                          <a:latin typeface="Nanum Gothic"/>
                        </a:rPr>
                        <a:t> </a:t>
                      </a:r>
                      <a:r>
                        <a:rPr lang="en-US" altLang="ko-KR" sz="1000" dirty="0">
                          <a:effectLst/>
                          <a:latin typeface="Nanum Gothic"/>
                        </a:rPr>
                        <a:t>9</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HDOP</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a:effectLst/>
                          <a:latin typeface="Nanum Gothic"/>
                        </a:rPr>
                        <a:t> </a:t>
                      </a:r>
                      <a:r>
                        <a:rPr lang="en-US" altLang="ko-KR" sz="1000">
                          <a:effectLst/>
                          <a:latin typeface="Nanum Gothic"/>
                        </a:rPr>
                        <a:t>1.7</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Horizontal Dilution of Precision</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600192575"/>
                  </a:ext>
                </a:extLst>
              </a:tr>
              <a:tr h="312722">
                <a:tc>
                  <a:txBody>
                    <a:bodyPr/>
                    <a:lstStyle/>
                    <a:p>
                      <a:pPr algn="ctr"/>
                      <a:r>
                        <a:rPr lang="ko-KR" altLang="en-US" sz="1000">
                          <a:effectLst/>
                          <a:latin typeface="Nanum Gothic"/>
                        </a:rPr>
                        <a:t> </a:t>
                      </a:r>
                      <a:r>
                        <a:rPr lang="en-US" altLang="ko-KR" sz="1000">
                          <a:effectLst/>
                          <a:latin typeface="Nanum Gothic"/>
                        </a:rPr>
                        <a:t>10</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Altitude</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a:effectLst/>
                          <a:latin typeface="Nanum Gothic"/>
                        </a:rPr>
                        <a:t> </a:t>
                      </a:r>
                      <a:r>
                        <a:rPr lang="en-US" altLang="ko-KR" sz="1000">
                          <a:effectLst/>
                          <a:latin typeface="Nanum Gothic"/>
                        </a:rPr>
                        <a:t>98.9</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dirty="0">
                          <a:effectLst/>
                          <a:latin typeface="Nanum Gothic"/>
                        </a:rPr>
                        <a:t> </a:t>
                      </a:r>
                      <a:r>
                        <a:rPr lang="en-US" altLang="ko-KR" sz="1000" dirty="0">
                          <a:effectLst/>
                          <a:latin typeface="Nanum Gothic"/>
                        </a:rPr>
                        <a:t>WGS-84 </a:t>
                      </a:r>
                      <a:r>
                        <a:rPr lang="ko-KR" altLang="en-US" sz="1000" dirty="0">
                          <a:effectLst/>
                          <a:latin typeface="Nanum Gothic"/>
                        </a:rPr>
                        <a:t>타원체에서  평균해수면</a:t>
                      </a:r>
                      <a:r>
                        <a:rPr lang="en-US" altLang="ko-KR" sz="1000" dirty="0">
                          <a:effectLst/>
                          <a:latin typeface="Nanum Gothic"/>
                        </a:rPr>
                        <a:t>(MSL : Mean Sea Level)</a:t>
                      </a:r>
                      <a:r>
                        <a:rPr lang="ko-KR" altLang="en-US" sz="1000" dirty="0">
                          <a:effectLst/>
                          <a:latin typeface="Nanum Gothic"/>
                        </a:rPr>
                        <a:t>을 기준으로 한 고도</a:t>
                      </a:r>
                      <a:r>
                        <a:rPr lang="en-US" altLang="ko-KR" sz="1000" dirty="0">
                          <a:effectLst/>
                          <a:latin typeface="Nanum Gothic"/>
                        </a:rPr>
                        <a:t>.</a:t>
                      </a:r>
                    </a:p>
                    <a:p>
                      <a:r>
                        <a:rPr lang="en-US" altLang="ko-KR" sz="1000" dirty="0">
                          <a:effectLst/>
                          <a:latin typeface="Nanum Gothic"/>
                        </a:rPr>
                        <a:t> </a:t>
                      </a:r>
                      <a:r>
                        <a:rPr lang="ko-KR" altLang="en-US" sz="1000" dirty="0">
                          <a:effectLst/>
                          <a:latin typeface="Nanum Gothic"/>
                        </a:rPr>
                        <a:t>고도값의 단위는 다음에 오는 </a:t>
                      </a:r>
                      <a:r>
                        <a:rPr lang="en-US" altLang="ko-KR" sz="1000" dirty="0">
                          <a:effectLst/>
                          <a:latin typeface="Nanum Gothic"/>
                        </a:rPr>
                        <a:t>Altitude Units </a:t>
                      </a:r>
                      <a:r>
                        <a:rPr lang="ko-KR" altLang="en-US" sz="1000" dirty="0">
                          <a:effectLst/>
                          <a:latin typeface="Nanum Gothic"/>
                        </a:rPr>
                        <a:t>필드가 결정한다</a:t>
                      </a:r>
                      <a:r>
                        <a:rPr lang="en-US" altLang="ko-KR" sz="1000" dirty="0">
                          <a:effectLst/>
                          <a:latin typeface="Nanum Gothic"/>
                        </a:rPr>
                        <a:t>.</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104264067"/>
                  </a:ext>
                </a:extLst>
              </a:tr>
              <a:tr h="216902">
                <a:tc>
                  <a:txBody>
                    <a:bodyPr/>
                    <a:lstStyle/>
                    <a:p>
                      <a:pPr algn="ctr"/>
                      <a:r>
                        <a:rPr lang="ko-KR" altLang="en-US" sz="1000">
                          <a:effectLst/>
                          <a:latin typeface="Nanum Gothic"/>
                        </a:rPr>
                        <a:t> </a:t>
                      </a:r>
                      <a:r>
                        <a:rPr lang="en-US" altLang="ko-KR" sz="1000">
                          <a:effectLst/>
                          <a:latin typeface="Nanum Gothic"/>
                        </a:rPr>
                        <a:t>11</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Altitude Units</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M</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dirty="0">
                          <a:effectLst/>
                          <a:latin typeface="Nanum Gothic"/>
                        </a:rPr>
                        <a:t> M = Meters</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664769114"/>
                  </a:ext>
                </a:extLst>
              </a:tr>
              <a:tr h="216902">
                <a:tc>
                  <a:txBody>
                    <a:bodyPr/>
                    <a:lstStyle/>
                    <a:p>
                      <a:pPr algn="ctr"/>
                      <a:r>
                        <a:rPr lang="ko-KR" altLang="en-US" sz="1000" dirty="0">
                          <a:effectLst/>
                          <a:latin typeface="Nanum Gothic"/>
                        </a:rPr>
                        <a:t> </a:t>
                      </a:r>
                      <a:r>
                        <a:rPr lang="en-US" altLang="ko-KR" sz="1000" dirty="0">
                          <a:effectLst/>
                          <a:latin typeface="Nanum Gothic"/>
                        </a:rPr>
                        <a:t>12</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Geoid Seperation</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(empty) </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dirty="0">
                          <a:effectLst/>
                          <a:latin typeface="Nanum Gothic"/>
                        </a:rPr>
                        <a:t> Geoid </a:t>
                      </a:r>
                      <a:r>
                        <a:rPr lang="en-US" sz="1000" dirty="0" err="1">
                          <a:effectLst/>
                          <a:latin typeface="Nanum Gothic"/>
                        </a:rPr>
                        <a:t>seperation</a:t>
                      </a:r>
                      <a:r>
                        <a:rPr lang="en-US" sz="1000" dirty="0">
                          <a:effectLst/>
                          <a:latin typeface="Nanum Gothic"/>
                        </a:rPr>
                        <a:t> in meters according to WGS-84 ellipsoid  MSL</a:t>
                      </a:r>
                      <a:r>
                        <a:rPr lang="ko-KR" altLang="en-US" sz="1000" dirty="0">
                          <a:effectLst/>
                          <a:latin typeface="Nanum Gothic"/>
                        </a:rPr>
                        <a:t>과 </a:t>
                      </a:r>
                      <a:r>
                        <a:rPr lang="en-US" sz="1000" dirty="0">
                          <a:effectLst/>
                          <a:latin typeface="Nanum Gothic"/>
                        </a:rPr>
                        <a:t>Geoid</a:t>
                      </a:r>
                      <a:r>
                        <a:rPr lang="ko-KR" altLang="en-US" sz="1000" dirty="0">
                          <a:effectLst/>
                          <a:latin typeface="Nanum Gothic"/>
                        </a:rPr>
                        <a:t>의 고도차</a:t>
                      </a:r>
                      <a:r>
                        <a:rPr lang="en-US" altLang="ko-KR" sz="1000" dirty="0">
                          <a:effectLst/>
                          <a:latin typeface="Nanum Gothic"/>
                        </a:rPr>
                        <a:t>. </a:t>
                      </a:r>
                      <a:r>
                        <a:rPr lang="ko-KR" altLang="en-US" sz="1000" dirty="0">
                          <a:effectLst/>
                          <a:latin typeface="Nanum Gothic"/>
                        </a:rPr>
                        <a:t>마이너스 값이 나올 수 있다</a:t>
                      </a:r>
                      <a:r>
                        <a:rPr lang="en-US" altLang="ko-KR" sz="1000" dirty="0">
                          <a:effectLst/>
                          <a:latin typeface="Nanum Gothic"/>
                        </a:rPr>
                        <a:t>.</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241818572"/>
                  </a:ext>
                </a:extLst>
              </a:tr>
              <a:tr h="216902">
                <a:tc>
                  <a:txBody>
                    <a:bodyPr/>
                    <a:lstStyle/>
                    <a:p>
                      <a:pPr algn="ctr"/>
                      <a:r>
                        <a:rPr lang="ko-KR" altLang="en-US" sz="1000">
                          <a:effectLst/>
                          <a:latin typeface="Nanum Gothic"/>
                        </a:rPr>
                        <a:t> </a:t>
                      </a:r>
                      <a:r>
                        <a:rPr lang="en-US" altLang="ko-KR" sz="1000">
                          <a:effectLst/>
                          <a:latin typeface="Nanum Gothic"/>
                        </a:rPr>
                        <a:t>13</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Seperation Units</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(empty)</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M = Meters</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586426708"/>
                  </a:ext>
                </a:extLst>
              </a:tr>
              <a:tr h="216902">
                <a:tc>
                  <a:txBody>
                    <a:bodyPr/>
                    <a:lstStyle/>
                    <a:p>
                      <a:pPr algn="ctr"/>
                      <a:r>
                        <a:rPr lang="ko-KR" altLang="en-US" sz="1000" dirty="0">
                          <a:effectLst/>
                          <a:latin typeface="Nanum Gothic"/>
                        </a:rPr>
                        <a:t> </a:t>
                      </a:r>
                      <a:r>
                        <a:rPr lang="en-US" altLang="ko-KR" sz="1000" dirty="0">
                          <a:effectLst/>
                          <a:latin typeface="Nanum Gothic"/>
                        </a:rPr>
                        <a:t>14</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DGPS Age</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(empty)</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dirty="0">
                          <a:effectLst/>
                          <a:latin typeface="Nanum Gothic"/>
                        </a:rPr>
                        <a:t> Age of DGPS data in seconds</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2719668865"/>
                  </a:ext>
                </a:extLst>
              </a:tr>
              <a:tr h="216902">
                <a:tc>
                  <a:txBody>
                    <a:bodyPr/>
                    <a:lstStyle/>
                    <a:p>
                      <a:pPr algn="ctr"/>
                      <a:r>
                        <a:rPr lang="ko-KR" altLang="en-US" sz="1000">
                          <a:effectLst/>
                          <a:latin typeface="Nanum Gothic"/>
                        </a:rPr>
                        <a:t> </a:t>
                      </a:r>
                      <a:r>
                        <a:rPr lang="en-US" altLang="ko-KR" sz="1000">
                          <a:effectLst/>
                          <a:latin typeface="Nanum Gothic"/>
                        </a:rPr>
                        <a:t>15</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DPGS Station ID</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a:effectLst/>
                          <a:latin typeface="Nanum Gothic"/>
                        </a:rPr>
                        <a:t> </a:t>
                      </a:r>
                      <a:r>
                        <a:rPr lang="en-US" altLang="ko-KR" sz="1000">
                          <a:effectLst/>
                          <a:latin typeface="Nanum Gothic"/>
                        </a:rPr>
                        <a:t>0</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a:effectLst/>
                          <a:latin typeface="Nanum Gothic"/>
                        </a:rPr>
                        <a:t> </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3665521700"/>
                  </a:ext>
                </a:extLst>
              </a:tr>
              <a:tr h="216902">
                <a:tc>
                  <a:txBody>
                    <a:bodyPr/>
                    <a:lstStyle/>
                    <a:p>
                      <a:pPr algn="ctr"/>
                      <a:r>
                        <a:rPr lang="ko-KR" altLang="en-US" sz="1000" dirty="0">
                          <a:effectLst/>
                          <a:latin typeface="Nanum Gothic"/>
                        </a:rPr>
                        <a:t> </a:t>
                      </a:r>
                      <a:r>
                        <a:rPr lang="en-US" altLang="ko-KR" sz="1000" dirty="0">
                          <a:effectLst/>
                          <a:latin typeface="Nanum Gothic"/>
                        </a:rPr>
                        <a:t>16</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Checksum</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*3E</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a:effectLst/>
                          <a:latin typeface="Nanum Gothic"/>
                        </a:rPr>
                        <a:t> </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2441277802"/>
                  </a:ext>
                </a:extLst>
              </a:tr>
              <a:tr h="216902">
                <a:tc>
                  <a:txBody>
                    <a:bodyPr/>
                    <a:lstStyle/>
                    <a:p>
                      <a:pPr algn="ctr"/>
                      <a:r>
                        <a:rPr lang="ko-KR" altLang="en-US" sz="1000" dirty="0">
                          <a:effectLst/>
                          <a:latin typeface="Nanum Gothic"/>
                        </a:rPr>
                        <a:t> </a:t>
                      </a:r>
                      <a:r>
                        <a:rPr lang="en-US" altLang="ko-KR" sz="1000" dirty="0">
                          <a:effectLst/>
                          <a:latin typeface="Nanum Gothic"/>
                        </a:rPr>
                        <a:t>17</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Terminator</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en-US" sz="1000">
                          <a:effectLst/>
                          <a:latin typeface="Nanum Gothic"/>
                        </a:rPr>
                        <a:t> CR/LF</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tc>
                  <a:txBody>
                    <a:bodyPr/>
                    <a:lstStyle/>
                    <a:p>
                      <a:r>
                        <a:rPr lang="ko-KR" altLang="en-US" sz="1000" dirty="0">
                          <a:effectLst/>
                          <a:latin typeface="Nanum Gothic"/>
                        </a:rPr>
                        <a:t> </a:t>
                      </a:r>
                    </a:p>
                  </a:txBody>
                  <a:tcPr marL="0" marR="0"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2F6"/>
                    </a:solidFill>
                  </a:tcPr>
                </a:tc>
                <a:extLst>
                  <a:ext uri="{0D108BD9-81ED-4DB2-BD59-A6C34878D82A}">
                    <a16:rowId xmlns:a16="http://schemas.microsoft.com/office/drawing/2014/main" val="3850639823"/>
                  </a:ext>
                </a:extLst>
              </a:tr>
            </a:tbl>
          </a:graphicData>
        </a:graphic>
      </p:graphicFrame>
    </p:spTree>
    <p:extLst>
      <p:ext uri="{BB962C8B-B14F-4D97-AF65-F5344CB8AC3E}">
        <p14:creationId xmlns:p14="http://schemas.microsoft.com/office/powerpoint/2010/main" val="13091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cdn.thingiverse.com/assets/96/d6/1e/f9/69/featured_preview_RPiTower2.png">
            <a:extLst>
              <a:ext uri="{FF2B5EF4-FFF2-40B4-BE49-F238E27FC236}">
                <a16:creationId xmlns:a16="http://schemas.microsoft.com/office/drawing/2014/main" id="{E501B9F6-9B58-42EE-9A09-E4F6BB66B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7689" y="2662354"/>
            <a:ext cx="4357273" cy="32748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A5FD2E-919B-4686-86D0-95F8881B0D2D}"/>
              </a:ext>
            </a:extLst>
          </p:cNvPr>
          <p:cNvSpPr>
            <a:spLocks noGrp="1"/>
          </p:cNvSpPr>
          <p:nvPr>
            <p:ph type="title"/>
          </p:nvPr>
        </p:nvSpPr>
        <p:spPr/>
        <p:txBody>
          <a:bodyPr/>
          <a:lstStyle/>
          <a:p>
            <a:r>
              <a:rPr lang="en-US" altLang="ko-KR" dirty="0"/>
              <a:t>Rpi Tower rack</a:t>
            </a:r>
            <a:endParaRPr lang="ko-KR" altLang="en-US" dirty="0"/>
          </a:p>
        </p:txBody>
      </p:sp>
      <p:sp>
        <p:nvSpPr>
          <p:cNvPr id="6" name="Text Placeholder 5">
            <a:extLst>
              <a:ext uri="{FF2B5EF4-FFF2-40B4-BE49-F238E27FC236}">
                <a16:creationId xmlns:a16="http://schemas.microsoft.com/office/drawing/2014/main" id="{F39FA675-4061-4861-B114-60094194234F}"/>
              </a:ext>
            </a:extLst>
          </p:cNvPr>
          <p:cNvSpPr>
            <a:spLocks noGrp="1"/>
          </p:cNvSpPr>
          <p:nvPr>
            <p:ph type="body" idx="1"/>
          </p:nvPr>
        </p:nvSpPr>
        <p:spPr>
          <a:xfrm>
            <a:off x="681038" y="1255271"/>
            <a:ext cx="8543925" cy="1239354"/>
          </a:xfrm>
        </p:spPr>
        <p:txBody>
          <a:bodyPr>
            <a:normAutofit lnSpcReduction="10000"/>
          </a:bodyPr>
          <a:lstStyle/>
          <a:p>
            <a:pPr>
              <a:lnSpc>
                <a:spcPct val="110000"/>
              </a:lnSpc>
            </a:pPr>
            <a:r>
              <a:rPr lang="en-US" altLang="ko-KR" dirty="0"/>
              <a:t>3D Print File </a:t>
            </a:r>
          </a:p>
          <a:p>
            <a:pPr lvl="1">
              <a:lnSpc>
                <a:spcPct val="110000"/>
              </a:lnSpc>
            </a:pPr>
            <a:r>
              <a:rPr lang="en-US" altLang="ko-KR" dirty="0">
                <a:hlinkClick r:id="rId3"/>
              </a:rPr>
              <a:t>https://www.thingiverse.com/thing:4036097?fbclid=IwAR3ywjPJHuulNF_cv5MZDkaYn8HdpizZyK-wYqEar7W5dAEK9Zd2X7qRmfI</a:t>
            </a:r>
            <a:endParaRPr lang="ko-KR" altLang="en-US" dirty="0"/>
          </a:p>
        </p:txBody>
      </p:sp>
      <p:sp>
        <p:nvSpPr>
          <p:cNvPr id="3" name="Date Placeholder 2">
            <a:extLst>
              <a:ext uri="{FF2B5EF4-FFF2-40B4-BE49-F238E27FC236}">
                <a16:creationId xmlns:a16="http://schemas.microsoft.com/office/drawing/2014/main" id="{FAF36557-819F-4A9F-B0A8-9C3506044910}"/>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DBCDB33B-AD66-4E88-8381-0A33BBDCBDBB}"/>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F0F35EEC-C61B-4B20-BC03-6BD6C5DE60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1026" name="Picture 2" descr="https://cdn.thingiverse.com/assets/a3/29/86/d2/34/featured_preview_RPiTower1.png">
            <a:extLst>
              <a:ext uri="{FF2B5EF4-FFF2-40B4-BE49-F238E27FC236}">
                <a16:creationId xmlns:a16="http://schemas.microsoft.com/office/drawing/2014/main" id="{22E844F6-1516-4728-8D5F-D38664EB8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02" y="2725930"/>
            <a:ext cx="4357271" cy="327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4935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4B9C-2151-451B-9B51-25561762C726}"/>
              </a:ext>
            </a:extLst>
          </p:cNvPr>
          <p:cNvSpPr>
            <a:spLocks noGrp="1"/>
          </p:cNvSpPr>
          <p:nvPr>
            <p:ph type="title"/>
          </p:nvPr>
        </p:nvSpPr>
        <p:spPr/>
        <p:txBody>
          <a:bodyPr>
            <a:normAutofit/>
          </a:bodyPr>
          <a:lstStyle/>
          <a:p>
            <a:r>
              <a:rPr lang="en-US" altLang="ko-KR" dirty="0"/>
              <a:t>GPRMC 1/2 </a:t>
            </a:r>
            <a:endParaRPr lang="ko-KR" altLang="en-US" dirty="0"/>
          </a:p>
        </p:txBody>
      </p:sp>
      <p:sp>
        <p:nvSpPr>
          <p:cNvPr id="3" name="Text Placeholder 2">
            <a:extLst>
              <a:ext uri="{FF2B5EF4-FFF2-40B4-BE49-F238E27FC236}">
                <a16:creationId xmlns:a16="http://schemas.microsoft.com/office/drawing/2014/main" id="{3DE2B7E8-837E-4FAA-89A3-0A0462215EE4}"/>
              </a:ext>
            </a:extLst>
          </p:cNvPr>
          <p:cNvSpPr>
            <a:spLocks noGrp="1"/>
          </p:cNvSpPr>
          <p:nvPr>
            <p:ph type="body" idx="1"/>
          </p:nvPr>
        </p:nvSpPr>
        <p:spPr>
          <a:xfrm>
            <a:off x="681038" y="1255271"/>
            <a:ext cx="8543925" cy="4967298"/>
          </a:xfrm>
        </p:spPr>
        <p:txBody>
          <a:bodyPr>
            <a:noAutofit/>
          </a:bodyPr>
          <a:lstStyle/>
          <a:p>
            <a:pPr>
              <a:lnSpc>
                <a:spcPct val="120000"/>
              </a:lnSpc>
            </a:pPr>
            <a:r>
              <a:rPr lang="ko-KR" altLang="en-US" sz="1400" dirty="0">
                <a:solidFill>
                  <a:srgbClr val="434A54"/>
                </a:solidFill>
                <a:latin typeface="Nanum Gothic"/>
              </a:rPr>
              <a:t>예</a:t>
            </a:r>
            <a:r>
              <a:rPr lang="en-US" altLang="ko-KR" sz="1400" dirty="0">
                <a:solidFill>
                  <a:srgbClr val="434A54"/>
                </a:solidFill>
                <a:latin typeface="Nanum Gothic"/>
              </a:rPr>
              <a:t>) $</a:t>
            </a:r>
            <a:r>
              <a:rPr lang="en-US" altLang="ko-KR" sz="1400" dirty="0">
                <a:solidFill>
                  <a:srgbClr val="FF0000"/>
                </a:solidFill>
                <a:latin typeface="Nanum Gothic"/>
              </a:rPr>
              <a:t>GP</a:t>
            </a:r>
            <a:r>
              <a:rPr lang="en-US" altLang="ko-KR" sz="1400" dirty="0">
                <a:solidFill>
                  <a:srgbClr val="2F9D27"/>
                </a:solidFill>
                <a:latin typeface="Nanum Gothic"/>
              </a:rPr>
              <a:t>RMC</a:t>
            </a:r>
            <a:r>
              <a:rPr lang="en-US" altLang="ko-KR" sz="1400" dirty="0">
                <a:latin typeface="Nanum Gothic"/>
              </a:rPr>
              <a:t>,141114.999,A,3730.0264,N,12655.2351,E,15.51,202.12,101200,,*</a:t>
            </a:r>
            <a:r>
              <a:rPr lang="en-US" altLang="ko-KR" sz="1400" dirty="0">
                <a:solidFill>
                  <a:srgbClr val="D9418D"/>
                </a:solidFill>
                <a:latin typeface="Nanum Gothic"/>
              </a:rPr>
              <a:t>3C</a:t>
            </a:r>
            <a:r>
              <a:rPr lang="en-US" altLang="ko-KR" sz="1400" dirty="0"/>
              <a:t> </a:t>
            </a:r>
            <a:endParaRPr lang="ko-KR" altLang="en-US" sz="1400" dirty="0"/>
          </a:p>
          <a:p>
            <a:pPr lvl="1">
              <a:lnSpc>
                <a:spcPct val="120000"/>
              </a:lnSpc>
            </a:pPr>
            <a:r>
              <a:rPr lang="en-US" altLang="ko-KR" sz="1400" dirty="0"/>
              <a:t>RMC : NMEA</a:t>
            </a:r>
            <a:r>
              <a:rPr lang="ko-KR" altLang="en-US" sz="1400" dirty="0"/>
              <a:t>에는 </a:t>
            </a:r>
            <a:r>
              <a:rPr lang="en-US" altLang="ko-KR" sz="1400" dirty="0"/>
              <a:t>GPS</a:t>
            </a:r>
            <a:r>
              <a:rPr lang="ko-KR" altLang="en-US" sz="1400" dirty="0"/>
              <a:t>에서 필수적인 </a:t>
            </a:r>
            <a:r>
              <a:rPr lang="en-US" altLang="ko-KR" sz="1400" dirty="0"/>
              <a:t>PVT(Position, Velocity, Time) </a:t>
            </a:r>
            <a:r>
              <a:rPr lang="ko-KR" altLang="en-US" sz="1400" dirty="0"/>
              <a:t>데이터의 고유한 버전</a:t>
            </a:r>
            <a:r>
              <a:rPr lang="en-US" altLang="ko-KR" sz="1400" dirty="0"/>
              <a:t>.</a:t>
            </a:r>
          </a:p>
          <a:p>
            <a:pPr lvl="2">
              <a:lnSpc>
                <a:spcPct val="120000"/>
              </a:lnSpc>
            </a:pPr>
            <a:r>
              <a:rPr lang="en-US" altLang="ko-KR" sz="1400" dirty="0"/>
              <a:t>'RMC'</a:t>
            </a:r>
            <a:r>
              <a:rPr lang="ko-KR" altLang="en-US" sz="1400" dirty="0"/>
              <a:t>에서 </a:t>
            </a:r>
            <a:r>
              <a:rPr lang="en-US" altLang="ko-KR" sz="1400" dirty="0"/>
              <a:t>RM</a:t>
            </a:r>
            <a:r>
              <a:rPr lang="ko-KR" altLang="en-US" sz="1400" dirty="0"/>
              <a:t>이 </a:t>
            </a:r>
            <a:r>
              <a:rPr lang="en-US" altLang="ko-KR" sz="1400" dirty="0"/>
              <a:t>Recommended Minimum</a:t>
            </a:r>
            <a:r>
              <a:rPr lang="ko-KR" altLang="en-US" sz="1400" dirty="0"/>
              <a:t>의 약자이고</a:t>
            </a:r>
            <a:r>
              <a:rPr lang="en-US" altLang="ko-KR" sz="1400" dirty="0"/>
              <a:t>, C</a:t>
            </a:r>
            <a:r>
              <a:rPr lang="ko-KR" altLang="en-US" sz="1400" dirty="0"/>
              <a:t>는 </a:t>
            </a:r>
            <a:r>
              <a:rPr lang="en-US" altLang="ko-KR" sz="1400" dirty="0"/>
              <a:t>GNSS</a:t>
            </a:r>
            <a:r>
              <a:rPr lang="ko-KR" altLang="en-US" sz="1400" dirty="0"/>
              <a:t>를 의미한다</a:t>
            </a:r>
            <a:r>
              <a:rPr lang="en-US" altLang="ko-KR" sz="1400" dirty="0"/>
              <a:t>.</a:t>
            </a:r>
          </a:p>
          <a:p>
            <a:pPr lvl="2">
              <a:lnSpc>
                <a:spcPct val="120000"/>
              </a:lnSpc>
            </a:pPr>
            <a:r>
              <a:rPr lang="en-US" altLang="ko-KR" sz="1400" dirty="0"/>
              <a:t>RMA, RMB</a:t>
            </a:r>
            <a:r>
              <a:rPr lang="ko-KR" altLang="en-US" sz="1400" dirty="0"/>
              <a:t>도 있으며 각각 </a:t>
            </a:r>
            <a:r>
              <a:rPr lang="en-US" altLang="ko-KR" sz="1400" dirty="0"/>
              <a:t>LORAN-C</a:t>
            </a:r>
            <a:r>
              <a:rPr lang="ko-KR" altLang="en-US" sz="1400" dirty="0"/>
              <a:t>와 </a:t>
            </a:r>
            <a:r>
              <a:rPr lang="en-US" altLang="ko-KR" sz="1400" dirty="0"/>
              <a:t>Navigation</a:t>
            </a:r>
            <a:r>
              <a:rPr lang="ko-KR" altLang="en-US" sz="1400" dirty="0"/>
              <a:t>을 의미한다</a:t>
            </a:r>
            <a:r>
              <a:rPr lang="en-US" altLang="ko-KR" sz="1400" dirty="0"/>
              <a:t>. </a:t>
            </a:r>
          </a:p>
          <a:p>
            <a:pPr lvl="1">
              <a:lnSpc>
                <a:spcPct val="120000"/>
              </a:lnSpc>
            </a:pPr>
            <a:r>
              <a:rPr lang="en-US" altLang="ko-KR" sz="1400" dirty="0"/>
              <a:t>$ - </a:t>
            </a:r>
            <a:r>
              <a:rPr lang="ko-KR" altLang="en-US" sz="1400" dirty="0"/>
              <a:t>문장의 시작을 의미함</a:t>
            </a:r>
          </a:p>
          <a:p>
            <a:pPr lvl="1">
              <a:lnSpc>
                <a:spcPct val="120000"/>
              </a:lnSpc>
            </a:pPr>
            <a:r>
              <a:rPr lang="en-US" altLang="ko-KR" sz="1400" dirty="0"/>
              <a:t>Linefeed - </a:t>
            </a:r>
            <a:r>
              <a:rPr lang="ko-KR" altLang="en-US" sz="1400" dirty="0"/>
              <a:t>문장의 끝을 의미함</a:t>
            </a:r>
            <a:r>
              <a:rPr lang="en-US" altLang="ko-KR" sz="1400" dirty="0"/>
              <a:t>.</a:t>
            </a:r>
          </a:p>
          <a:p>
            <a:pPr lvl="1">
              <a:lnSpc>
                <a:spcPct val="120000"/>
              </a:lnSpc>
            </a:pPr>
            <a:r>
              <a:rPr lang="en-US" altLang="ko-KR" sz="1400" dirty="0"/>
              <a:t>Device ID - </a:t>
            </a:r>
            <a:r>
              <a:rPr lang="ko-KR" altLang="en-US" sz="1400" dirty="0"/>
              <a:t>장치의 </a:t>
            </a:r>
            <a:r>
              <a:rPr lang="en-US" altLang="ko-KR" sz="1400" dirty="0"/>
              <a:t>ID / 'Talker ID'. '$' </a:t>
            </a:r>
            <a:r>
              <a:rPr lang="ko-KR" altLang="en-US" sz="1400" dirty="0"/>
              <a:t>바로 다음에 오는 문자 </a:t>
            </a:r>
            <a:r>
              <a:rPr lang="en-US" altLang="ko-KR" sz="1400" dirty="0"/>
              <a:t>2</a:t>
            </a:r>
            <a:r>
              <a:rPr lang="ko-KR" altLang="en-US" sz="1400" dirty="0"/>
              <a:t>개</a:t>
            </a:r>
            <a:r>
              <a:rPr lang="en-US" altLang="ko-KR" sz="1400" dirty="0"/>
              <a:t>.</a:t>
            </a:r>
          </a:p>
          <a:p>
            <a:pPr lvl="2">
              <a:lnSpc>
                <a:spcPct val="120000"/>
              </a:lnSpc>
            </a:pPr>
            <a:r>
              <a:rPr lang="en-US" altLang="ko-KR" sz="1400" dirty="0"/>
              <a:t>GP - Global Positioning System receive</a:t>
            </a:r>
          </a:p>
          <a:p>
            <a:pPr lvl="2">
              <a:lnSpc>
                <a:spcPct val="120000"/>
              </a:lnSpc>
            </a:pPr>
            <a:r>
              <a:rPr lang="en-US" altLang="ko-KR" sz="1400" dirty="0"/>
              <a:t>GL: To provide information specific to the GLONASS constellation when more than one constellation is used for the differential position fix</a:t>
            </a:r>
          </a:p>
          <a:p>
            <a:pPr lvl="2">
              <a:lnSpc>
                <a:spcPct val="120000"/>
              </a:lnSpc>
            </a:pPr>
            <a:r>
              <a:rPr lang="en-US" altLang="ko-KR" sz="1400" dirty="0"/>
              <a:t>GN: GNSS position fix from more than one constellation (</a:t>
            </a:r>
            <a:r>
              <a:rPr lang="en-US" altLang="ko-KR" sz="1400" dirty="0" err="1"/>
              <a:t>eg.</a:t>
            </a:r>
            <a:r>
              <a:rPr lang="en-US" altLang="ko-KR" sz="1400" dirty="0"/>
              <a:t> GPS + GLONASS)</a:t>
            </a:r>
          </a:p>
          <a:p>
            <a:pPr lvl="1">
              <a:lnSpc>
                <a:spcPct val="120000"/>
              </a:lnSpc>
            </a:pPr>
            <a:r>
              <a:rPr lang="en-US" altLang="ko-KR" sz="1400" dirty="0"/>
              <a:t>Sentence ID - </a:t>
            </a:r>
            <a:r>
              <a:rPr lang="ko-KR" altLang="en-US" sz="1400" dirty="0"/>
              <a:t>문장을 구분하는 용도다</a:t>
            </a:r>
            <a:r>
              <a:rPr lang="en-US" altLang="ko-KR" sz="1400" dirty="0"/>
              <a:t>. Sentence Name</a:t>
            </a:r>
            <a:r>
              <a:rPr lang="ko-KR" altLang="en-US" sz="1400" dirty="0"/>
              <a:t>이라고도 한다</a:t>
            </a:r>
            <a:r>
              <a:rPr lang="en-US" altLang="ko-KR" sz="1400" dirty="0"/>
              <a:t>. Device ID </a:t>
            </a:r>
            <a:r>
              <a:rPr lang="ko-KR" altLang="en-US" sz="1400" dirty="0"/>
              <a:t>다음에 오는 문자 </a:t>
            </a:r>
            <a:r>
              <a:rPr lang="en-US" altLang="ko-KR" sz="1400" dirty="0"/>
              <a:t>3</a:t>
            </a:r>
            <a:r>
              <a:rPr lang="ko-KR" altLang="en-US" sz="1400" dirty="0"/>
              <a:t>개</a:t>
            </a:r>
            <a:r>
              <a:rPr lang="en-US" altLang="ko-KR" sz="1400" dirty="0"/>
              <a:t>. </a:t>
            </a:r>
            <a:r>
              <a:rPr lang="ko-KR" altLang="en-US" sz="1400" dirty="0"/>
              <a:t>예를 들면 </a:t>
            </a:r>
            <a:r>
              <a:rPr lang="en-US" altLang="ko-KR" sz="1400" dirty="0"/>
              <a:t>'RMC' </a:t>
            </a:r>
            <a:r>
              <a:rPr lang="ko-KR" altLang="en-US" sz="1400" dirty="0"/>
              <a:t>와 같은 것</a:t>
            </a:r>
            <a:r>
              <a:rPr lang="en-US" altLang="ko-KR" sz="1400" dirty="0"/>
              <a:t>.</a:t>
            </a:r>
          </a:p>
          <a:p>
            <a:pPr lvl="1">
              <a:lnSpc>
                <a:spcPct val="120000"/>
              </a:lnSpc>
            </a:pPr>
            <a:r>
              <a:rPr lang="ko-KR" altLang="en-US" sz="1400" dirty="0"/>
              <a:t>콤마 </a:t>
            </a:r>
            <a:r>
              <a:rPr lang="en-US" altLang="ko-KR" sz="1400" dirty="0"/>
              <a:t>- </a:t>
            </a:r>
            <a:r>
              <a:rPr lang="ko-KR" altLang="en-US" sz="1400" dirty="0"/>
              <a:t>각 필드를 구분하는 용도이다</a:t>
            </a:r>
            <a:r>
              <a:rPr lang="en-US" altLang="ko-KR" sz="1400" dirty="0"/>
              <a:t>.</a:t>
            </a:r>
            <a:endParaRPr lang="ko-KR" altLang="en-US" sz="1400" dirty="0"/>
          </a:p>
        </p:txBody>
      </p:sp>
      <p:sp>
        <p:nvSpPr>
          <p:cNvPr id="4" name="Date Placeholder 3">
            <a:extLst>
              <a:ext uri="{FF2B5EF4-FFF2-40B4-BE49-F238E27FC236}">
                <a16:creationId xmlns:a16="http://schemas.microsoft.com/office/drawing/2014/main" id="{FB026A67-6036-40D2-B42F-EE0DD98A324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8FE5A096-7416-40B1-9F13-63BBCA4BD19D}"/>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E8E7F51E-D3C5-4060-AE89-FEA0D16E2F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spTree>
    <p:extLst>
      <p:ext uri="{BB962C8B-B14F-4D97-AF65-F5344CB8AC3E}">
        <p14:creationId xmlns:p14="http://schemas.microsoft.com/office/powerpoint/2010/main" val="3410210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353D-4097-49A1-94B6-71B8E1BE6D38}"/>
              </a:ext>
            </a:extLst>
          </p:cNvPr>
          <p:cNvSpPr>
            <a:spLocks noGrp="1"/>
          </p:cNvSpPr>
          <p:nvPr>
            <p:ph type="title"/>
          </p:nvPr>
        </p:nvSpPr>
        <p:spPr/>
        <p:txBody>
          <a:bodyPr/>
          <a:lstStyle/>
          <a:p>
            <a:r>
              <a:rPr lang="en-US" altLang="ko-KR" dirty="0"/>
              <a:t>GPRMC 2/2</a:t>
            </a:r>
            <a:endParaRPr lang="ko-KR" altLang="en-US" dirty="0"/>
          </a:p>
        </p:txBody>
      </p:sp>
      <p:sp>
        <p:nvSpPr>
          <p:cNvPr id="3" name="Date Placeholder 2">
            <a:extLst>
              <a:ext uri="{FF2B5EF4-FFF2-40B4-BE49-F238E27FC236}">
                <a16:creationId xmlns:a16="http://schemas.microsoft.com/office/drawing/2014/main" id="{7CF71D65-6BFB-445D-8F06-80767723348B}"/>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0A9F0B68-A0D7-43FC-A7C6-1355A9DB266C}"/>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8489B4E3-06E6-42FF-BBF0-68F9712E79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pic>
        <p:nvPicPr>
          <p:cNvPr id="3074" name="Picture 2" descr="http://home.alphalink.com.au/~kevbond/gps/elec2.4.gif">
            <a:extLst>
              <a:ext uri="{FF2B5EF4-FFF2-40B4-BE49-F238E27FC236}">
                <a16:creationId xmlns:a16="http://schemas.microsoft.com/office/drawing/2014/main" id="{8DAF07EB-46AF-4707-85DB-13ED8B48C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247" y="1899403"/>
            <a:ext cx="7353110" cy="3330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4743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0275A-7AE0-4740-81E4-68C79EB908DE}"/>
              </a:ext>
            </a:extLst>
          </p:cNvPr>
          <p:cNvSpPr>
            <a:spLocks noGrp="1"/>
          </p:cNvSpPr>
          <p:nvPr>
            <p:ph type="title"/>
          </p:nvPr>
        </p:nvSpPr>
        <p:spPr/>
        <p:txBody>
          <a:bodyPr/>
          <a:lstStyle/>
          <a:p>
            <a:r>
              <a:rPr lang="en-US" altLang="ko-KR" dirty="0"/>
              <a:t>GPGSA</a:t>
            </a:r>
            <a:endParaRPr lang="ko-KR" altLang="en-US" dirty="0"/>
          </a:p>
        </p:txBody>
      </p:sp>
      <p:sp>
        <p:nvSpPr>
          <p:cNvPr id="3" name="Text Placeholder 2">
            <a:extLst>
              <a:ext uri="{FF2B5EF4-FFF2-40B4-BE49-F238E27FC236}">
                <a16:creationId xmlns:a16="http://schemas.microsoft.com/office/drawing/2014/main" id="{FCEACDA8-AAA3-428E-96DA-72BA46E7F04F}"/>
              </a:ext>
            </a:extLst>
          </p:cNvPr>
          <p:cNvSpPr>
            <a:spLocks noGrp="1"/>
          </p:cNvSpPr>
          <p:nvPr>
            <p:ph type="body" idx="1"/>
          </p:nvPr>
        </p:nvSpPr>
        <p:spPr>
          <a:xfrm>
            <a:off x="681038" y="1255271"/>
            <a:ext cx="8543925" cy="1363642"/>
          </a:xfrm>
        </p:spPr>
        <p:txBody>
          <a:bodyPr/>
          <a:lstStyle/>
          <a:p>
            <a:r>
              <a:rPr lang="en-US" altLang="ko-KR" dirty="0"/>
              <a:t>GSA</a:t>
            </a:r>
            <a:r>
              <a:rPr lang="ko-KR" altLang="en-US" dirty="0"/>
              <a:t>는 </a:t>
            </a:r>
            <a:r>
              <a:rPr lang="en-US" altLang="ko-KR" dirty="0"/>
              <a:t>"GNSS DOP and Active Satellite"</a:t>
            </a:r>
            <a:r>
              <a:rPr lang="ko-KR" altLang="en-US" dirty="0"/>
              <a:t>를 의미한다</a:t>
            </a:r>
            <a:r>
              <a:rPr lang="en-US" altLang="ko-KR" dirty="0"/>
              <a:t>.</a:t>
            </a:r>
          </a:p>
          <a:p>
            <a:r>
              <a:rPr lang="en-US" altLang="ko-KR" dirty="0"/>
              <a:t>GSA</a:t>
            </a:r>
            <a:r>
              <a:rPr lang="ko-KR" altLang="en-US" dirty="0"/>
              <a:t>는 단독으로 쓰이기 보다는 </a:t>
            </a:r>
            <a:r>
              <a:rPr lang="en-US" altLang="ko-KR" dirty="0"/>
              <a:t>GSV</a:t>
            </a:r>
            <a:r>
              <a:rPr lang="ko-KR" altLang="en-US" dirty="0"/>
              <a:t>와 조합해서 위성상태를 확인하거나 </a:t>
            </a:r>
            <a:r>
              <a:rPr lang="en-US" altLang="ko-KR" dirty="0"/>
              <a:t>Graphical</a:t>
            </a:r>
            <a:r>
              <a:rPr lang="ko-KR" altLang="en-US" dirty="0"/>
              <a:t>하게 천공도를 그리는데 사용될 수 있다</a:t>
            </a:r>
            <a:r>
              <a:rPr lang="en-US" altLang="ko-KR" dirty="0"/>
              <a:t>. </a:t>
            </a:r>
            <a:endParaRPr lang="ko-KR" altLang="en-US" dirty="0"/>
          </a:p>
        </p:txBody>
      </p:sp>
      <p:sp>
        <p:nvSpPr>
          <p:cNvPr id="4" name="Date Placeholder 3">
            <a:extLst>
              <a:ext uri="{FF2B5EF4-FFF2-40B4-BE49-F238E27FC236}">
                <a16:creationId xmlns:a16="http://schemas.microsoft.com/office/drawing/2014/main" id="{DA7B9BEF-F6B7-45B3-9765-CD3B2E67373C}"/>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4BE70D6D-D1A0-4C85-A1E8-281E7DED038E}"/>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CCA93E2-E1EC-47D8-9B40-C2929B2043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122</a:t>
            </a:fld>
            <a:endParaRPr lang="en-US"/>
          </a:p>
        </p:txBody>
      </p:sp>
      <p:pic>
        <p:nvPicPr>
          <p:cNvPr id="4098" name="Picture 2" descr="https://t1.daumcdn.net/cfile/tistory/9927C933599080A615">
            <a:extLst>
              <a:ext uri="{FF2B5EF4-FFF2-40B4-BE49-F238E27FC236}">
                <a16:creationId xmlns:a16="http://schemas.microsoft.com/office/drawing/2014/main" id="{EE56D8D7-F7FC-4D0E-B537-6A3055A73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196" y="2971311"/>
            <a:ext cx="6857524" cy="2535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4583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942E-CAC4-4F9F-BC61-4BD1D69FCB0B}"/>
              </a:ext>
            </a:extLst>
          </p:cNvPr>
          <p:cNvSpPr>
            <a:spLocks noGrp="1"/>
          </p:cNvSpPr>
          <p:nvPr>
            <p:ph type="title"/>
          </p:nvPr>
        </p:nvSpPr>
        <p:spPr/>
        <p:txBody>
          <a:bodyPr/>
          <a:lstStyle/>
          <a:p>
            <a:r>
              <a:rPr lang="en-US" altLang="ko-KR" dirty="0"/>
              <a:t>GPGSV</a:t>
            </a:r>
            <a:endParaRPr lang="ko-KR" altLang="en-US" dirty="0"/>
          </a:p>
        </p:txBody>
      </p:sp>
      <p:sp>
        <p:nvSpPr>
          <p:cNvPr id="3" name="Text Placeholder 2">
            <a:extLst>
              <a:ext uri="{FF2B5EF4-FFF2-40B4-BE49-F238E27FC236}">
                <a16:creationId xmlns:a16="http://schemas.microsoft.com/office/drawing/2014/main" id="{17851874-9B83-4E04-A6FE-829CF0881D0E}"/>
              </a:ext>
            </a:extLst>
          </p:cNvPr>
          <p:cNvSpPr>
            <a:spLocks noGrp="1"/>
          </p:cNvSpPr>
          <p:nvPr>
            <p:ph type="body" idx="1"/>
          </p:nvPr>
        </p:nvSpPr>
        <p:spPr>
          <a:xfrm>
            <a:off x="681038" y="1255271"/>
            <a:ext cx="8543925" cy="1115067"/>
          </a:xfrm>
        </p:spPr>
        <p:txBody>
          <a:bodyPr/>
          <a:lstStyle/>
          <a:p>
            <a:r>
              <a:rPr lang="en-US" altLang="ko-KR" dirty="0"/>
              <a:t>GSV</a:t>
            </a:r>
            <a:r>
              <a:rPr lang="ko-KR" altLang="en-US" dirty="0"/>
              <a:t>는 </a:t>
            </a:r>
            <a:r>
              <a:rPr lang="en-US" altLang="ko-KR" dirty="0"/>
              <a:t>'GNSS Satellite in View' </a:t>
            </a:r>
            <a:r>
              <a:rPr lang="ko-KR" altLang="en-US" dirty="0"/>
              <a:t>를 의미한다</a:t>
            </a:r>
            <a:r>
              <a:rPr lang="en-US" altLang="ko-KR" dirty="0"/>
              <a:t>.</a:t>
            </a:r>
          </a:p>
          <a:p>
            <a:r>
              <a:rPr lang="ko-KR" altLang="en-US" dirty="0"/>
              <a:t>각 위성의 상태에 나타낸다</a:t>
            </a:r>
            <a:r>
              <a:rPr lang="en-US" altLang="ko-KR" dirty="0"/>
              <a:t>.</a:t>
            </a:r>
          </a:p>
        </p:txBody>
      </p:sp>
      <p:sp>
        <p:nvSpPr>
          <p:cNvPr id="4" name="Date Placeholder 3">
            <a:extLst>
              <a:ext uri="{FF2B5EF4-FFF2-40B4-BE49-F238E27FC236}">
                <a16:creationId xmlns:a16="http://schemas.microsoft.com/office/drawing/2014/main" id="{71EE7A30-4083-4117-B263-849AF2432559}"/>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C467DCF5-2405-453F-8B99-B69BE035A7B2}"/>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D91CE915-6BED-4378-BD61-14977FA10F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123</a:t>
            </a:fld>
            <a:endParaRPr lang="en-US"/>
          </a:p>
        </p:txBody>
      </p:sp>
      <p:pic>
        <p:nvPicPr>
          <p:cNvPr id="5122" name="Picture 2" descr="https://t1.daumcdn.net/cfile/tistory/99FCCB3359907F2F14">
            <a:extLst>
              <a:ext uri="{FF2B5EF4-FFF2-40B4-BE49-F238E27FC236}">
                <a16:creationId xmlns:a16="http://schemas.microsoft.com/office/drawing/2014/main" id="{774CB714-EDB1-4972-836E-507F3A018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54" y="2883200"/>
            <a:ext cx="8659091" cy="229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7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D065-8BD9-43CA-A3C3-5B0D65B8E1DC}"/>
              </a:ext>
            </a:extLst>
          </p:cNvPr>
          <p:cNvSpPr>
            <a:spLocks noGrp="1"/>
          </p:cNvSpPr>
          <p:nvPr>
            <p:ph type="title"/>
          </p:nvPr>
        </p:nvSpPr>
        <p:spPr/>
        <p:txBody>
          <a:bodyPr/>
          <a:lstStyle/>
          <a:p>
            <a:r>
              <a:rPr lang="en-US" altLang="ko-KR" dirty="0"/>
              <a:t>Latitude</a:t>
            </a:r>
            <a:r>
              <a:rPr lang="ko-KR" altLang="en-US" dirty="0"/>
              <a:t> </a:t>
            </a:r>
            <a:r>
              <a:rPr lang="en-US" altLang="ko-KR" dirty="0"/>
              <a:t>Longitude</a:t>
            </a:r>
            <a:endParaRPr lang="ko-KR" altLang="en-US" dirty="0"/>
          </a:p>
        </p:txBody>
      </p:sp>
      <p:sp>
        <p:nvSpPr>
          <p:cNvPr id="3" name="Date Placeholder 2">
            <a:extLst>
              <a:ext uri="{FF2B5EF4-FFF2-40B4-BE49-F238E27FC236}">
                <a16:creationId xmlns:a16="http://schemas.microsoft.com/office/drawing/2014/main" id="{B9E6743D-105B-4426-A533-B1623AD99315}"/>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C787A9E8-3CB3-4BAC-9655-4F8EC43C75BA}"/>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E8EAB70C-63DC-40C6-86A7-A6544A7FAB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124</a:t>
            </a:fld>
            <a:endParaRPr lang="en-US"/>
          </a:p>
        </p:txBody>
      </p:sp>
      <p:pic>
        <p:nvPicPr>
          <p:cNvPr id="7" name="Picture 6">
            <a:extLst>
              <a:ext uri="{FF2B5EF4-FFF2-40B4-BE49-F238E27FC236}">
                <a16:creationId xmlns:a16="http://schemas.microsoft.com/office/drawing/2014/main" id="{5FD7F354-118A-4124-9099-1F27AECD6ED7}"/>
              </a:ext>
            </a:extLst>
          </p:cNvPr>
          <p:cNvPicPr>
            <a:picLocks noChangeAspect="1"/>
          </p:cNvPicPr>
          <p:nvPr/>
        </p:nvPicPr>
        <p:blipFill>
          <a:blip r:embed="rId2"/>
          <a:stretch>
            <a:fillRect/>
          </a:stretch>
        </p:blipFill>
        <p:spPr>
          <a:xfrm>
            <a:off x="1809311" y="1610436"/>
            <a:ext cx="6287378" cy="4223022"/>
          </a:xfrm>
          <a:prstGeom prst="rect">
            <a:avLst/>
          </a:prstGeom>
        </p:spPr>
      </p:pic>
    </p:spTree>
    <p:extLst>
      <p:ext uri="{BB962C8B-B14F-4D97-AF65-F5344CB8AC3E}">
        <p14:creationId xmlns:p14="http://schemas.microsoft.com/office/powerpoint/2010/main" val="37310236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923B0-A8D1-417B-8B7F-44A1F1759259}"/>
              </a:ext>
            </a:extLst>
          </p:cNvPr>
          <p:cNvSpPr>
            <a:spLocks noGrp="1"/>
          </p:cNvSpPr>
          <p:nvPr>
            <p:ph type="title"/>
          </p:nvPr>
        </p:nvSpPr>
        <p:spPr/>
        <p:txBody>
          <a:bodyPr/>
          <a:lstStyle/>
          <a:p>
            <a:r>
              <a:rPr lang="en-US" altLang="ko-KR" dirty="0"/>
              <a:t>WGS84</a:t>
            </a:r>
            <a:endParaRPr lang="ko-KR" altLang="en-US" dirty="0"/>
          </a:p>
        </p:txBody>
      </p:sp>
      <p:sp>
        <p:nvSpPr>
          <p:cNvPr id="3" name="Text Placeholder 2">
            <a:extLst>
              <a:ext uri="{FF2B5EF4-FFF2-40B4-BE49-F238E27FC236}">
                <a16:creationId xmlns:a16="http://schemas.microsoft.com/office/drawing/2014/main" id="{7A5F9ECD-166B-43E3-A10B-528165EE2ECB}"/>
              </a:ext>
            </a:extLst>
          </p:cNvPr>
          <p:cNvSpPr>
            <a:spLocks noGrp="1"/>
          </p:cNvSpPr>
          <p:nvPr>
            <p:ph type="body" idx="1"/>
          </p:nvPr>
        </p:nvSpPr>
        <p:spPr>
          <a:xfrm>
            <a:off x="681038" y="1255270"/>
            <a:ext cx="8543925" cy="1491531"/>
          </a:xfrm>
        </p:spPr>
        <p:txBody>
          <a:bodyPr>
            <a:normAutofit/>
          </a:bodyPr>
          <a:lstStyle/>
          <a:p>
            <a:pPr>
              <a:lnSpc>
                <a:spcPct val="100000"/>
              </a:lnSpc>
            </a:pPr>
            <a:r>
              <a:rPr lang="ko-KR" altLang="en-US" dirty="0"/>
              <a:t>국제 표준 타원체의 하나이다</a:t>
            </a:r>
            <a:r>
              <a:rPr lang="en-US" altLang="ko-KR" dirty="0"/>
              <a:t>.</a:t>
            </a:r>
          </a:p>
          <a:p>
            <a:pPr>
              <a:lnSpc>
                <a:spcPct val="100000"/>
              </a:lnSpc>
            </a:pPr>
            <a:r>
              <a:rPr lang="en-US" altLang="ko-KR" dirty="0"/>
              <a:t>The World Geodetic System (WGS) is a standard for use in cartography, geodesy, and satellite navigation including GPS.</a:t>
            </a:r>
          </a:p>
        </p:txBody>
      </p:sp>
      <p:sp>
        <p:nvSpPr>
          <p:cNvPr id="4" name="Date Placeholder 3">
            <a:extLst>
              <a:ext uri="{FF2B5EF4-FFF2-40B4-BE49-F238E27FC236}">
                <a16:creationId xmlns:a16="http://schemas.microsoft.com/office/drawing/2014/main" id="{D7006C55-C152-4417-B342-DCF7738BFD70}"/>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3C8BCB0E-C163-433C-9401-F2FFC7972843}"/>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F9F6A9AF-C71E-4B60-A2A2-D47F347B1A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pic>
        <p:nvPicPr>
          <p:cNvPr id="6146" name="Picture 2" descr="File:WGS84 mean Earth radius.svg">
            <a:extLst>
              <a:ext uri="{FF2B5EF4-FFF2-40B4-BE49-F238E27FC236}">
                <a16:creationId xmlns:a16="http://schemas.microsoft.com/office/drawing/2014/main" id="{3F6BA43C-C9BE-489C-BD86-542F683D9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312" y="2746802"/>
            <a:ext cx="3357373" cy="335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3819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49CE-B16A-4631-8500-B33B6C8B734E}"/>
              </a:ext>
            </a:extLst>
          </p:cNvPr>
          <p:cNvSpPr>
            <a:spLocks noGrp="1"/>
          </p:cNvSpPr>
          <p:nvPr>
            <p:ph type="title"/>
          </p:nvPr>
        </p:nvSpPr>
        <p:spPr/>
        <p:txBody>
          <a:bodyPr/>
          <a:lstStyle/>
          <a:p>
            <a:r>
              <a:rPr lang="ko-KR" altLang="en-US" dirty="0"/>
              <a:t>지오이드와 타원체</a:t>
            </a:r>
          </a:p>
        </p:txBody>
      </p:sp>
      <p:sp>
        <p:nvSpPr>
          <p:cNvPr id="3" name="Text Placeholder 2">
            <a:extLst>
              <a:ext uri="{FF2B5EF4-FFF2-40B4-BE49-F238E27FC236}">
                <a16:creationId xmlns:a16="http://schemas.microsoft.com/office/drawing/2014/main" id="{3EAA3C08-645B-4A84-AADE-87A937C70A2B}"/>
              </a:ext>
            </a:extLst>
          </p:cNvPr>
          <p:cNvSpPr>
            <a:spLocks noGrp="1"/>
          </p:cNvSpPr>
          <p:nvPr>
            <p:ph type="body" idx="1"/>
          </p:nvPr>
        </p:nvSpPr>
        <p:spPr>
          <a:xfrm>
            <a:off x="681038" y="1255272"/>
            <a:ext cx="8543925" cy="2529078"/>
          </a:xfrm>
        </p:spPr>
        <p:txBody>
          <a:bodyPr>
            <a:normAutofit fontScale="85000" lnSpcReduction="20000"/>
          </a:bodyPr>
          <a:lstStyle/>
          <a:p>
            <a:pPr>
              <a:lnSpc>
                <a:spcPct val="120000"/>
              </a:lnSpc>
            </a:pPr>
            <a:r>
              <a:rPr lang="ko-KR" altLang="en-US" dirty="0"/>
              <a:t>지구는 완전한 구가 아니라 타원체이다</a:t>
            </a:r>
            <a:r>
              <a:rPr lang="en-US" altLang="ko-KR" dirty="0"/>
              <a:t>.</a:t>
            </a:r>
          </a:p>
          <a:p>
            <a:pPr>
              <a:lnSpc>
                <a:spcPct val="120000"/>
              </a:lnSpc>
            </a:pPr>
            <a:r>
              <a:rPr lang="ko-KR" altLang="en-US" dirty="0"/>
              <a:t>지표면은 그 형상이 매우 불규칙하여 일정한 규칙으로 점의 위치를 표시할 수 없다</a:t>
            </a:r>
            <a:r>
              <a:rPr lang="en-US" altLang="ko-KR" dirty="0"/>
              <a:t>.</a:t>
            </a:r>
            <a:r>
              <a:rPr lang="ko-KR" altLang="en-US" dirty="0"/>
              <a:t> </a:t>
            </a:r>
          </a:p>
          <a:p>
            <a:pPr>
              <a:lnSpc>
                <a:spcPct val="120000"/>
              </a:lnSpc>
            </a:pPr>
            <a:r>
              <a:rPr lang="en-US" altLang="ko-KR" dirty="0"/>
              <a:t>Geoid</a:t>
            </a:r>
          </a:p>
          <a:p>
            <a:pPr lvl="1">
              <a:lnSpc>
                <a:spcPct val="120000"/>
              </a:lnSpc>
            </a:pPr>
            <a:r>
              <a:rPr lang="ko-KR" altLang="en-US" dirty="0"/>
              <a:t>측지학에서 정립한 위치를 기술하는 지구 형상을 기술하는 수학적 모델</a:t>
            </a:r>
            <a:endParaRPr lang="en-US" altLang="ko-KR" dirty="0"/>
          </a:p>
          <a:p>
            <a:pPr lvl="1">
              <a:lnSpc>
                <a:spcPct val="120000"/>
              </a:lnSpc>
            </a:pPr>
            <a:r>
              <a:rPr lang="ko-KR" altLang="en-US" dirty="0"/>
              <a:t>중력방향에 직각인 등중력포텐셜면</a:t>
            </a:r>
            <a:r>
              <a:rPr lang="en-US" altLang="ko-KR" dirty="0"/>
              <a:t>(</a:t>
            </a:r>
            <a:r>
              <a:rPr lang="ko-KR" altLang="en-US" dirty="0"/>
              <a:t>작용하는 중력이 모든 곳에서 일정한 잠재력을 갖는 면</a:t>
            </a:r>
            <a:r>
              <a:rPr lang="en-US" altLang="ko-KR" dirty="0"/>
              <a:t>)</a:t>
            </a:r>
            <a:r>
              <a:rPr lang="ko-KR" altLang="en-US" dirty="0"/>
              <a:t>중 평균해수면에 일치한다</a:t>
            </a:r>
            <a:r>
              <a:rPr lang="en-US" altLang="ko-KR" dirty="0"/>
              <a:t>.</a:t>
            </a:r>
          </a:p>
          <a:p>
            <a:pPr lvl="1">
              <a:lnSpc>
                <a:spcPct val="120000"/>
              </a:lnSpc>
            </a:pPr>
            <a:r>
              <a:rPr lang="ko-KR" altLang="en-US" dirty="0"/>
              <a:t>해양에서는 평균해수면과 일치하고 육상에서는 땅속을 통과하게 된다</a:t>
            </a:r>
            <a:r>
              <a:rPr lang="en-US" altLang="ko-KR" dirty="0"/>
              <a:t>.</a:t>
            </a:r>
            <a:endParaRPr lang="ko-KR" altLang="en-US" dirty="0"/>
          </a:p>
          <a:p>
            <a:pPr>
              <a:lnSpc>
                <a:spcPct val="120000"/>
              </a:lnSpc>
            </a:pPr>
            <a:endParaRPr lang="ko-KR" altLang="en-US" dirty="0"/>
          </a:p>
        </p:txBody>
      </p:sp>
      <p:sp>
        <p:nvSpPr>
          <p:cNvPr id="4" name="Date Placeholder 3">
            <a:extLst>
              <a:ext uri="{FF2B5EF4-FFF2-40B4-BE49-F238E27FC236}">
                <a16:creationId xmlns:a16="http://schemas.microsoft.com/office/drawing/2014/main" id="{2EBEE013-2BF6-47D6-A775-52FC483F4B4D}"/>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60C2720-B9AC-4ECA-8F66-5E7E8B399E29}"/>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9E106722-37FA-48E3-95BA-47EC57854F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126</a:t>
            </a:fld>
            <a:endParaRPr lang="en-US"/>
          </a:p>
        </p:txBody>
      </p:sp>
      <p:pic>
        <p:nvPicPr>
          <p:cNvPr id="7170" name="Picture 2" descr="지표면&amp;지오이드&amp;지구타원체.jpg">
            <a:extLst>
              <a:ext uri="{FF2B5EF4-FFF2-40B4-BE49-F238E27FC236}">
                <a16:creationId xmlns:a16="http://schemas.microsoft.com/office/drawing/2014/main" id="{5AAC3897-D3D0-4566-9F6D-B274898B1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080" y="4030462"/>
            <a:ext cx="4857750" cy="218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2466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9B302-8065-4EF9-A137-DE4AA6FE3A6B}"/>
              </a:ext>
            </a:extLst>
          </p:cNvPr>
          <p:cNvSpPr>
            <a:spLocks noGrp="1"/>
          </p:cNvSpPr>
          <p:nvPr>
            <p:ph type="title"/>
          </p:nvPr>
        </p:nvSpPr>
        <p:spPr/>
        <p:txBody>
          <a:bodyPr>
            <a:normAutofit fontScale="90000"/>
          </a:bodyPr>
          <a:lstStyle/>
          <a:p>
            <a:r>
              <a:rPr lang="en-US" altLang="ko-KR" dirty="0"/>
              <a:t>Mean Sea Level, GPS, and the Geoid</a:t>
            </a:r>
            <a:endParaRPr lang="ko-KR" altLang="en-US" dirty="0"/>
          </a:p>
        </p:txBody>
      </p:sp>
      <p:sp>
        <p:nvSpPr>
          <p:cNvPr id="3" name="Text Placeholder 2">
            <a:extLst>
              <a:ext uri="{FF2B5EF4-FFF2-40B4-BE49-F238E27FC236}">
                <a16:creationId xmlns:a16="http://schemas.microsoft.com/office/drawing/2014/main" id="{AE2F1E13-D066-42B8-BA3D-7D78A8DE00F7}"/>
              </a:ext>
            </a:extLst>
          </p:cNvPr>
          <p:cNvSpPr>
            <a:spLocks noGrp="1"/>
          </p:cNvSpPr>
          <p:nvPr>
            <p:ph type="body" idx="1"/>
          </p:nvPr>
        </p:nvSpPr>
        <p:spPr>
          <a:xfrm>
            <a:off x="681038" y="1255270"/>
            <a:ext cx="8543925" cy="3063234"/>
          </a:xfrm>
        </p:spPr>
        <p:txBody>
          <a:bodyPr>
            <a:normAutofit fontScale="62500" lnSpcReduction="20000"/>
          </a:bodyPr>
          <a:lstStyle/>
          <a:p>
            <a:pPr>
              <a:lnSpc>
                <a:spcPct val="120000"/>
              </a:lnSpc>
            </a:pPr>
            <a:r>
              <a:rPr lang="en-US" altLang="ko-KR" dirty="0"/>
              <a:t>The geoid approximates mean sea level.</a:t>
            </a:r>
          </a:p>
          <a:p>
            <a:pPr lvl="1">
              <a:lnSpc>
                <a:spcPct val="120000"/>
              </a:lnSpc>
            </a:pPr>
            <a:r>
              <a:rPr lang="en-US" altLang="ko-KR" dirty="0"/>
              <a:t>The shape of the ellipsoid was calculated based on the hypothetical equipotential gravitational surface.</a:t>
            </a:r>
          </a:p>
          <a:p>
            <a:pPr lvl="1">
              <a:lnSpc>
                <a:spcPct val="120000"/>
              </a:lnSpc>
            </a:pPr>
            <a:r>
              <a:rPr lang="en-US" altLang="ko-KR" dirty="0"/>
              <a:t>A significant difference exists between this mathematical model and the real object.</a:t>
            </a:r>
          </a:p>
          <a:p>
            <a:pPr lvl="1">
              <a:lnSpc>
                <a:spcPct val="120000"/>
              </a:lnSpc>
            </a:pPr>
            <a:r>
              <a:rPr lang="en-US" altLang="ko-KR" dirty="0"/>
              <a:t>However, even the most mathematically sophisticated geoid can only approximate the real shape of the earth.</a:t>
            </a:r>
          </a:p>
          <a:p>
            <a:pPr>
              <a:lnSpc>
                <a:spcPct val="120000"/>
              </a:lnSpc>
            </a:pPr>
            <a:r>
              <a:rPr lang="en-US" altLang="ko-KR" dirty="0"/>
              <a:t>The accuracy of GPS height measurements depends on several factors but the most crucial one is the "imperfection" of the earth's shape.</a:t>
            </a:r>
          </a:p>
          <a:p>
            <a:pPr lvl="1">
              <a:lnSpc>
                <a:spcPct val="120000"/>
              </a:lnSpc>
            </a:pPr>
            <a:r>
              <a:rPr lang="en-US" altLang="ko-KR" dirty="0"/>
              <a:t>Height can be measured in two ways. The GPS uses height (h) above the reference ellipsoid that approximates the earth's surface. The traditional, orthometric height (H) is the height above an imaginary surface called the geoid, which is determined by the earth's gravity and approximated by MSL. The signed difference between the two heights—the difference between the ellipsoid and geoid—is the geoid height (N). y.</a:t>
            </a:r>
          </a:p>
          <a:p>
            <a:pPr>
              <a:lnSpc>
                <a:spcPct val="120000"/>
              </a:lnSpc>
            </a:pPr>
            <a:endParaRPr lang="ko-KR" altLang="en-US" dirty="0"/>
          </a:p>
        </p:txBody>
      </p:sp>
      <p:sp>
        <p:nvSpPr>
          <p:cNvPr id="4" name="Date Placeholder 3">
            <a:extLst>
              <a:ext uri="{FF2B5EF4-FFF2-40B4-BE49-F238E27FC236}">
                <a16:creationId xmlns:a16="http://schemas.microsoft.com/office/drawing/2014/main" id="{2719BA55-84F4-4D09-9F23-40C64E704825}"/>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0D8CFAE-4679-4616-BCDD-BFC1D788D82E}"/>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572F7F23-EF96-4A9B-8325-EE8741B1C0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127</a:t>
            </a:fld>
            <a:endParaRPr lang="en-US"/>
          </a:p>
        </p:txBody>
      </p:sp>
      <p:pic>
        <p:nvPicPr>
          <p:cNvPr id="2050" name="Picture 2" descr="click to see enlargement">
            <a:extLst>
              <a:ext uri="{FF2B5EF4-FFF2-40B4-BE49-F238E27FC236}">
                <a16:creationId xmlns:a16="http://schemas.microsoft.com/office/drawing/2014/main" id="{D6F4B564-6D1A-4B7A-B962-6B513AF7E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734" y="4317832"/>
            <a:ext cx="2879265" cy="20385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lick to see enlargement">
            <a:extLst>
              <a:ext uri="{FF2B5EF4-FFF2-40B4-BE49-F238E27FC236}">
                <a16:creationId xmlns:a16="http://schemas.microsoft.com/office/drawing/2014/main" id="{56F71151-2374-4477-8DF0-21B69CD7A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694" y="4352563"/>
            <a:ext cx="2636563" cy="2003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5390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939AB-6F09-4BE9-A20A-18F4275F62FF}"/>
              </a:ext>
            </a:extLst>
          </p:cNvPr>
          <p:cNvSpPr>
            <a:spLocks noGrp="1"/>
          </p:cNvSpPr>
          <p:nvPr>
            <p:ph type="title"/>
          </p:nvPr>
        </p:nvSpPr>
        <p:spPr/>
        <p:txBody>
          <a:bodyPr>
            <a:normAutofit fontScale="90000"/>
          </a:bodyPr>
          <a:lstStyle/>
          <a:p>
            <a:r>
              <a:rPr lang="en-US" altLang="ko-KR" b="0" dirty="0"/>
              <a:t>Calculate Distance Between GPS Points</a:t>
            </a:r>
          </a:p>
        </p:txBody>
      </p:sp>
      <p:sp>
        <p:nvSpPr>
          <p:cNvPr id="3" name="Text Placeholder 2">
            <a:extLst>
              <a:ext uri="{FF2B5EF4-FFF2-40B4-BE49-F238E27FC236}">
                <a16:creationId xmlns:a16="http://schemas.microsoft.com/office/drawing/2014/main" id="{8A1494DC-C0EA-4E0D-8960-F38D106692F6}"/>
              </a:ext>
            </a:extLst>
          </p:cNvPr>
          <p:cNvSpPr>
            <a:spLocks noGrp="1"/>
          </p:cNvSpPr>
          <p:nvPr>
            <p:ph type="body" idx="1"/>
          </p:nvPr>
        </p:nvSpPr>
        <p:spPr>
          <a:xfrm>
            <a:off x="681038" y="1255270"/>
            <a:ext cx="8543925" cy="1895336"/>
          </a:xfrm>
        </p:spPr>
        <p:txBody>
          <a:bodyPr>
            <a:normAutofit fontScale="70000" lnSpcReduction="20000"/>
          </a:bodyPr>
          <a:lstStyle/>
          <a:p>
            <a:pPr>
              <a:lnSpc>
                <a:spcPct val="120000"/>
              </a:lnSpc>
            </a:pPr>
            <a:r>
              <a:rPr lang="en-US" altLang="ko-KR" dirty="0"/>
              <a:t>Haversine formula</a:t>
            </a:r>
          </a:p>
          <a:p>
            <a:pPr lvl="1">
              <a:lnSpc>
                <a:spcPct val="120000"/>
              </a:lnSpc>
            </a:pPr>
            <a:r>
              <a:rPr lang="en-US" altLang="ko-KR" dirty="0"/>
              <a:t>The haversine formula determines the great-circle distance between two points on a sphere given their longitudes and latitudes.</a:t>
            </a:r>
          </a:p>
          <a:p>
            <a:pPr lvl="1">
              <a:lnSpc>
                <a:spcPct val="120000"/>
              </a:lnSpc>
            </a:pPr>
            <a:r>
              <a:rPr lang="en-US" altLang="ko-KR" dirty="0">
                <a:hlinkClick r:id="rId2"/>
              </a:rPr>
              <a:t>https://en.wikipedia.org/wiki/Haversine_formula</a:t>
            </a:r>
            <a:endParaRPr lang="en-US" altLang="ko-KR" dirty="0"/>
          </a:p>
          <a:p>
            <a:pPr>
              <a:lnSpc>
                <a:spcPct val="120000"/>
              </a:lnSpc>
            </a:pPr>
            <a:r>
              <a:rPr lang="ko-KR" altLang="en-US" dirty="0"/>
              <a:t>파이슨 코드</a:t>
            </a:r>
            <a:endParaRPr lang="en-US" altLang="ko-KR" dirty="0"/>
          </a:p>
          <a:p>
            <a:pPr lvl="1">
              <a:lnSpc>
                <a:spcPct val="120000"/>
              </a:lnSpc>
            </a:pPr>
            <a:r>
              <a:rPr lang="en-US" altLang="ko-KR" dirty="0">
                <a:hlinkClick r:id="rId3"/>
              </a:rPr>
              <a:t>https://janakiev.com/blog/gps-points-distance-python/</a:t>
            </a:r>
            <a:r>
              <a:rPr lang="en-US" altLang="ko-KR" dirty="0"/>
              <a:t> </a:t>
            </a:r>
          </a:p>
          <a:p>
            <a:pPr>
              <a:lnSpc>
                <a:spcPct val="120000"/>
              </a:lnSpc>
            </a:pPr>
            <a:endParaRPr lang="ko-KR" altLang="en-US" dirty="0"/>
          </a:p>
        </p:txBody>
      </p:sp>
      <p:sp>
        <p:nvSpPr>
          <p:cNvPr id="4" name="Date Placeholder 3">
            <a:extLst>
              <a:ext uri="{FF2B5EF4-FFF2-40B4-BE49-F238E27FC236}">
                <a16:creationId xmlns:a16="http://schemas.microsoft.com/office/drawing/2014/main" id="{B9227259-F317-4C74-B72E-D8D7DEF0BCEE}"/>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6435B945-B9F2-4D34-A248-050FA70B5A5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EC02779A-1952-4C8A-804D-C66F8CB719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128</a:t>
            </a:fld>
            <a:endParaRPr lang="en-US"/>
          </a:p>
        </p:txBody>
      </p:sp>
      <p:pic>
        <p:nvPicPr>
          <p:cNvPr id="9" name="Picture 8">
            <a:extLst>
              <a:ext uri="{FF2B5EF4-FFF2-40B4-BE49-F238E27FC236}">
                <a16:creationId xmlns:a16="http://schemas.microsoft.com/office/drawing/2014/main" id="{4D4C2960-E645-425A-B6F7-613B639AE5DA}"/>
              </a:ext>
            </a:extLst>
          </p:cNvPr>
          <p:cNvPicPr>
            <a:picLocks noChangeAspect="1"/>
          </p:cNvPicPr>
          <p:nvPr/>
        </p:nvPicPr>
        <p:blipFill>
          <a:blip r:embed="rId4"/>
          <a:stretch>
            <a:fillRect/>
          </a:stretch>
        </p:blipFill>
        <p:spPr>
          <a:xfrm>
            <a:off x="2528274" y="3421366"/>
            <a:ext cx="4575657" cy="2664225"/>
          </a:xfrm>
          <a:prstGeom prst="rect">
            <a:avLst/>
          </a:prstGeom>
        </p:spPr>
      </p:pic>
    </p:spTree>
    <p:extLst>
      <p:ext uri="{BB962C8B-B14F-4D97-AF65-F5344CB8AC3E}">
        <p14:creationId xmlns:p14="http://schemas.microsoft.com/office/powerpoint/2010/main" val="3165277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AC58-0734-499C-AB03-45464491EC06}"/>
              </a:ext>
            </a:extLst>
          </p:cNvPr>
          <p:cNvSpPr>
            <a:spLocks noGrp="1"/>
          </p:cNvSpPr>
          <p:nvPr>
            <p:ph type="title"/>
          </p:nvPr>
        </p:nvSpPr>
        <p:spPr/>
        <p:txBody>
          <a:bodyPr>
            <a:normAutofit fontScale="90000"/>
          </a:bodyPr>
          <a:lstStyle/>
          <a:p>
            <a:r>
              <a:rPr lang="en-US" altLang="ko-KR" b="0" dirty="0"/>
              <a:t>Calculate Distance Between GPS Points</a:t>
            </a:r>
            <a:endParaRPr lang="ko-KR" altLang="en-US" dirty="0"/>
          </a:p>
        </p:txBody>
      </p:sp>
      <p:sp>
        <p:nvSpPr>
          <p:cNvPr id="3" name="Text Placeholder 2">
            <a:extLst>
              <a:ext uri="{FF2B5EF4-FFF2-40B4-BE49-F238E27FC236}">
                <a16:creationId xmlns:a16="http://schemas.microsoft.com/office/drawing/2014/main" id="{41D2D774-F48A-441D-8290-9738BE62C10D}"/>
              </a:ext>
            </a:extLst>
          </p:cNvPr>
          <p:cNvSpPr>
            <a:spLocks noGrp="1"/>
          </p:cNvSpPr>
          <p:nvPr>
            <p:ph type="body" idx="1"/>
          </p:nvPr>
        </p:nvSpPr>
        <p:spPr>
          <a:xfrm>
            <a:off x="681038" y="1255271"/>
            <a:ext cx="8543925" cy="582407"/>
          </a:xfrm>
        </p:spPr>
        <p:txBody>
          <a:bodyPr/>
          <a:lstStyle/>
          <a:p>
            <a:r>
              <a:rPr lang="ko-KR" altLang="en-US" dirty="0"/>
              <a:t>사람이 평소에 느끼는 평면으로 투영한다</a:t>
            </a:r>
            <a:r>
              <a:rPr lang="en-US" altLang="ko-KR" dirty="0"/>
              <a:t>.</a:t>
            </a:r>
            <a:endParaRPr lang="ko-KR" altLang="en-US" dirty="0"/>
          </a:p>
        </p:txBody>
      </p:sp>
      <p:sp>
        <p:nvSpPr>
          <p:cNvPr id="4" name="Date Placeholder 3">
            <a:extLst>
              <a:ext uri="{FF2B5EF4-FFF2-40B4-BE49-F238E27FC236}">
                <a16:creationId xmlns:a16="http://schemas.microsoft.com/office/drawing/2014/main" id="{8E417BC6-E2FA-483D-A7B5-B8080AAEBEE3}"/>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50359B04-AE73-4C0A-BF44-34F15795A2CD}"/>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2172372-F412-4E75-A5E2-B1B1B1808B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129</a:t>
            </a:fld>
            <a:endParaRPr lang="en-US"/>
          </a:p>
        </p:txBody>
      </p:sp>
      <p:pic>
        <p:nvPicPr>
          <p:cNvPr id="10242" name="Picture 2" descr="enter image description here">
            <a:extLst>
              <a:ext uri="{FF2B5EF4-FFF2-40B4-BE49-F238E27FC236}">
                <a16:creationId xmlns:a16="http://schemas.microsoft.com/office/drawing/2014/main" id="{0F85521B-00F5-47BB-B452-6E19D248B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655" y="1918733"/>
            <a:ext cx="4196688" cy="40341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F21A874-95F2-417A-A54B-9673426201D4}"/>
              </a:ext>
            </a:extLst>
          </p:cNvPr>
          <p:cNvSpPr/>
          <p:nvPr/>
        </p:nvSpPr>
        <p:spPr>
          <a:xfrm>
            <a:off x="5893806" y="5875187"/>
            <a:ext cx="3802455" cy="400110"/>
          </a:xfrm>
          <a:prstGeom prst="rect">
            <a:avLst/>
          </a:prstGeom>
        </p:spPr>
        <p:txBody>
          <a:bodyPr wrap="square">
            <a:spAutoFit/>
          </a:bodyPr>
          <a:lstStyle/>
          <a:p>
            <a:r>
              <a:rPr lang="ko-KR" altLang="en-US" sz="1000" dirty="0">
                <a:solidFill>
                  <a:srgbClr val="545454"/>
                </a:solidFill>
                <a:latin typeface="arial" panose="020B0604020202020204" pitchFamily="34" charset="0"/>
              </a:rPr>
              <a:t>본초 자오선</a:t>
            </a:r>
            <a:r>
              <a:rPr lang="en-US" altLang="ko-KR" sz="1000" dirty="0">
                <a:solidFill>
                  <a:srgbClr val="545454"/>
                </a:solidFill>
                <a:latin typeface="arial" panose="020B0604020202020204" pitchFamily="34" charset="0"/>
              </a:rPr>
              <a:t>(</a:t>
            </a:r>
            <a:r>
              <a:rPr lang="ko-KR" altLang="en-US" sz="1000" dirty="0">
                <a:solidFill>
                  <a:srgbClr val="545454"/>
                </a:solidFill>
                <a:latin typeface="arial" panose="020B0604020202020204" pitchFamily="34" charset="0"/>
              </a:rPr>
              <a:t>本初子午線</a:t>
            </a:r>
            <a:r>
              <a:rPr lang="en-US" altLang="ko-KR" sz="1000" dirty="0">
                <a:solidFill>
                  <a:srgbClr val="545454"/>
                </a:solidFill>
                <a:latin typeface="arial" panose="020B0604020202020204" pitchFamily="34" charset="0"/>
              </a:rPr>
              <a:t>, </a:t>
            </a:r>
            <a:r>
              <a:rPr lang="en-US" altLang="ko-KR" sz="1000" b="1" dirty="0">
                <a:solidFill>
                  <a:srgbClr val="6A6A6A"/>
                </a:solidFill>
                <a:latin typeface="arial" panose="020B0604020202020204" pitchFamily="34" charset="0"/>
              </a:rPr>
              <a:t>prime meridian</a:t>
            </a:r>
            <a:r>
              <a:rPr lang="en-US" altLang="ko-KR" sz="1000" dirty="0">
                <a:solidFill>
                  <a:srgbClr val="545454"/>
                </a:solidFill>
                <a:latin typeface="arial" panose="020B0604020202020204" pitchFamily="34" charset="0"/>
              </a:rPr>
              <a:t>)</a:t>
            </a:r>
            <a:r>
              <a:rPr lang="ko-KR" altLang="en-US" sz="1000" dirty="0">
                <a:solidFill>
                  <a:srgbClr val="545454"/>
                </a:solidFill>
                <a:latin typeface="arial" panose="020B0604020202020204" pitchFamily="34" charset="0"/>
              </a:rPr>
              <a:t>은 영국 그리니치의 그리니치 천문대를 지나는 자오선으로</a:t>
            </a:r>
            <a:r>
              <a:rPr lang="en-US" altLang="ko-KR" sz="1000" dirty="0">
                <a:solidFill>
                  <a:srgbClr val="545454"/>
                </a:solidFill>
                <a:latin typeface="arial" panose="020B0604020202020204" pitchFamily="34" charset="0"/>
              </a:rPr>
              <a:t>, </a:t>
            </a:r>
            <a:r>
              <a:rPr lang="ko-KR" altLang="en-US" sz="1000" dirty="0">
                <a:solidFill>
                  <a:srgbClr val="545454"/>
                </a:solidFill>
                <a:latin typeface="arial" panose="020B0604020202020204" pitchFamily="34" charset="0"/>
              </a:rPr>
              <a:t>경도의 기준이 된다</a:t>
            </a:r>
            <a:r>
              <a:rPr lang="en-US" altLang="ko-KR" sz="1000" dirty="0">
                <a:solidFill>
                  <a:srgbClr val="545454"/>
                </a:solidFill>
                <a:latin typeface="arial" panose="020B0604020202020204" pitchFamily="34" charset="0"/>
              </a:rPr>
              <a:t>.</a:t>
            </a:r>
            <a:endParaRPr lang="ko-KR" altLang="en-US" sz="1000" dirty="0"/>
          </a:p>
        </p:txBody>
      </p:sp>
    </p:spTree>
    <p:extLst>
      <p:ext uri="{BB962C8B-B14F-4D97-AF65-F5344CB8AC3E}">
        <p14:creationId xmlns:p14="http://schemas.microsoft.com/office/powerpoint/2010/main" val="1415675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28662F-5785-4AED-985E-52E5C510660C}"/>
              </a:ext>
            </a:extLst>
          </p:cNvPr>
          <p:cNvSpPr>
            <a:spLocks noGrp="1"/>
          </p:cNvSpPr>
          <p:nvPr>
            <p:ph type="dt" idx="10"/>
          </p:nvPr>
        </p:nvSpPr>
        <p:spPr/>
        <p:txBody>
          <a:bodyPr/>
          <a:lstStyle/>
          <a:p>
            <a:fld id="{FF351ED7-F0EA-420A-9B89-C5335E42CB96}" type="datetime1">
              <a:rPr lang="en-US" altLang="ko-KR" smtClean="0"/>
              <a:t>12/24/2019</a:t>
            </a:fld>
            <a:endParaRPr lang="ko-KR" altLang="en-US"/>
          </a:p>
        </p:txBody>
      </p:sp>
      <p:sp>
        <p:nvSpPr>
          <p:cNvPr id="3" name="Footer Placeholder 2">
            <a:extLst>
              <a:ext uri="{FF2B5EF4-FFF2-40B4-BE49-F238E27FC236}">
                <a16:creationId xmlns:a16="http://schemas.microsoft.com/office/drawing/2014/main" id="{8A87C147-96E8-4A2C-8BFF-8C45616AE36B}"/>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7ED8E464-98D6-4389-8D07-2A17F7069C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B65CEC85-9B30-4789-B7AF-4DF0F683D1EB}"/>
              </a:ext>
            </a:extLst>
          </p:cNvPr>
          <p:cNvPicPr>
            <a:picLocks noChangeAspect="1"/>
          </p:cNvPicPr>
          <p:nvPr/>
        </p:nvPicPr>
        <p:blipFill>
          <a:blip r:embed="rId2"/>
          <a:stretch>
            <a:fillRect/>
          </a:stretch>
        </p:blipFill>
        <p:spPr>
          <a:xfrm>
            <a:off x="3209805" y="308935"/>
            <a:ext cx="3486388" cy="5885024"/>
          </a:xfrm>
          <a:prstGeom prst="rect">
            <a:avLst/>
          </a:prstGeom>
        </p:spPr>
      </p:pic>
    </p:spTree>
    <p:extLst>
      <p:ext uri="{BB962C8B-B14F-4D97-AF65-F5344CB8AC3E}">
        <p14:creationId xmlns:p14="http://schemas.microsoft.com/office/powerpoint/2010/main" val="5571761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CFC3-49DA-4773-92B5-8747DF227897}"/>
              </a:ext>
            </a:extLst>
          </p:cNvPr>
          <p:cNvSpPr>
            <a:spLocks noGrp="1"/>
          </p:cNvSpPr>
          <p:nvPr>
            <p:ph type="title"/>
          </p:nvPr>
        </p:nvSpPr>
        <p:spPr>
          <a:xfrm>
            <a:off x="905523" y="435006"/>
            <a:ext cx="6507332" cy="1325095"/>
          </a:xfrm>
        </p:spPr>
        <p:txBody>
          <a:bodyPr>
            <a:noAutofit/>
          </a:bodyPr>
          <a:lstStyle/>
          <a:p>
            <a:r>
              <a:rPr lang="en-US" altLang="ko-KR" sz="3200" dirty="0"/>
              <a:t>Using python with a GPS receiver on a Raspberry Pi</a:t>
            </a:r>
            <a:endParaRPr lang="ko-KR" altLang="en-US" sz="3200" dirty="0"/>
          </a:p>
        </p:txBody>
      </p:sp>
      <p:sp>
        <p:nvSpPr>
          <p:cNvPr id="3" name="Text Placeholder 2">
            <a:extLst>
              <a:ext uri="{FF2B5EF4-FFF2-40B4-BE49-F238E27FC236}">
                <a16:creationId xmlns:a16="http://schemas.microsoft.com/office/drawing/2014/main" id="{32B43FFA-F2BB-49DF-95C7-E26A03873068}"/>
              </a:ext>
            </a:extLst>
          </p:cNvPr>
          <p:cNvSpPr>
            <a:spLocks noGrp="1"/>
          </p:cNvSpPr>
          <p:nvPr>
            <p:ph type="body" idx="1"/>
          </p:nvPr>
        </p:nvSpPr>
        <p:spPr/>
        <p:txBody>
          <a:bodyPr/>
          <a:lstStyle/>
          <a:p>
            <a:pPr>
              <a:lnSpc>
                <a:spcPct val="100000"/>
              </a:lnSpc>
            </a:pPr>
            <a:r>
              <a:rPr lang="en-US" altLang="ko-KR" dirty="0">
                <a:hlinkClick r:id="rId2"/>
              </a:rPr>
              <a:t>http://ozzmaker.com/using-python-with-a-gps-receiver-on-a-raspberry-pi/</a:t>
            </a:r>
            <a:endParaRPr lang="en-US" altLang="ko-KR" dirty="0"/>
          </a:p>
          <a:p>
            <a:pPr fontAlgn="base">
              <a:lnSpc>
                <a:spcPct val="100000"/>
              </a:lnSpc>
            </a:pPr>
            <a:r>
              <a:rPr lang="en-US" altLang="ko-KR" dirty="0"/>
              <a:t>Here are three examples of how to  use python to get GPS data from a GPS receiver attached to a Raspberry Pi.</a:t>
            </a:r>
          </a:p>
          <a:p>
            <a:pPr marL="1143000" lvl="1" indent="-457200" fontAlgn="base">
              <a:lnSpc>
                <a:spcPct val="100000"/>
              </a:lnSpc>
              <a:buFont typeface="+mj-lt"/>
              <a:buAutoNum type="arabicPeriod"/>
            </a:pPr>
            <a:r>
              <a:rPr lang="en-US" altLang="ko-KR" dirty="0"/>
              <a:t>Using GPSD client libraries</a:t>
            </a:r>
          </a:p>
          <a:p>
            <a:pPr marL="1143000" lvl="1" indent="-457200" fontAlgn="base">
              <a:lnSpc>
                <a:spcPct val="100000"/>
              </a:lnSpc>
              <a:buFont typeface="+mj-lt"/>
              <a:buAutoNum type="arabicPeriod"/>
            </a:pPr>
            <a:r>
              <a:rPr lang="en-US" altLang="ko-KR" dirty="0"/>
              <a:t>Manually parsing NMEA sentences</a:t>
            </a:r>
          </a:p>
          <a:p>
            <a:pPr marL="1143000" lvl="1" indent="-457200" fontAlgn="base">
              <a:lnSpc>
                <a:spcPct val="100000"/>
              </a:lnSpc>
              <a:buFont typeface="+mj-lt"/>
              <a:buAutoNum type="arabicPeriod"/>
            </a:pPr>
            <a:r>
              <a:rPr lang="en-US" altLang="ko-KR" dirty="0"/>
              <a:t>Using  pynmea2 to parse NMEA sentences</a:t>
            </a:r>
          </a:p>
          <a:p>
            <a:pPr>
              <a:lnSpc>
                <a:spcPct val="100000"/>
              </a:lnSpc>
            </a:pPr>
            <a:endParaRPr lang="ko-KR" altLang="en-US" dirty="0"/>
          </a:p>
        </p:txBody>
      </p:sp>
      <p:sp>
        <p:nvSpPr>
          <p:cNvPr id="4" name="Date Placeholder 3">
            <a:extLst>
              <a:ext uri="{FF2B5EF4-FFF2-40B4-BE49-F238E27FC236}">
                <a16:creationId xmlns:a16="http://schemas.microsoft.com/office/drawing/2014/main" id="{55B97AB0-D1FA-487D-985A-7DEC9D90771C}"/>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64DF5BF-53AA-4F26-83A4-1337871F5C0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9867A5C0-E1A7-442E-BE6D-F54549023C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130</a:t>
            </a:fld>
            <a:endParaRPr lang="en-US"/>
          </a:p>
        </p:txBody>
      </p:sp>
    </p:spTree>
    <p:extLst>
      <p:ext uri="{BB962C8B-B14F-4D97-AF65-F5344CB8AC3E}">
        <p14:creationId xmlns:p14="http://schemas.microsoft.com/office/powerpoint/2010/main" val="5132010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9DDB-B6B7-4E2C-A6A2-FD3B1FC84261}"/>
              </a:ext>
            </a:extLst>
          </p:cNvPr>
          <p:cNvSpPr>
            <a:spLocks noGrp="1"/>
          </p:cNvSpPr>
          <p:nvPr>
            <p:ph type="title"/>
          </p:nvPr>
        </p:nvSpPr>
        <p:spPr/>
        <p:txBody>
          <a:bodyPr/>
          <a:lstStyle/>
          <a:p>
            <a:r>
              <a:rPr lang="en-US" altLang="ko-KR" dirty="0"/>
              <a:t>Time to first fix</a:t>
            </a:r>
            <a:endParaRPr lang="ko-KR" altLang="en-US" dirty="0"/>
          </a:p>
        </p:txBody>
      </p:sp>
      <p:sp>
        <p:nvSpPr>
          <p:cNvPr id="3" name="Text Placeholder 2">
            <a:extLst>
              <a:ext uri="{FF2B5EF4-FFF2-40B4-BE49-F238E27FC236}">
                <a16:creationId xmlns:a16="http://schemas.microsoft.com/office/drawing/2014/main" id="{61C16536-161D-4B25-80B4-298AC114D4E2}"/>
              </a:ext>
            </a:extLst>
          </p:cNvPr>
          <p:cNvSpPr>
            <a:spLocks noGrp="1"/>
          </p:cNvSpPr>
          <p:nvPr>
            <p:ph type="body" idx="1"/>
          </p:nvPr>
        </p:nvSpPr>
        <p:spPr/>
        <p:txBody>
          <a:bodyPr>
            <a:normAutofit lnSpcReduction="10000"/>
          </a:bodyPr>
          <a:lstStyle/>
          <a:p>
            <a:pPr>
              <a:lnSpc>
                <a:spcPct val="120000"/>
              </a:lnSpc>
            </a:pPr>
            <a:r>
              <a:rPr lang="en-US" altLang="ko-KR" sz="1200" dirty="0">
                <a:hlinkClick r:id="rId2"/>
              </a:rPr>
              <a:t>https://en.wikipedia.org/wiki/Time_to_first_fix</a:t>
            </a:r>
            <a:endParaRPr lang="en-US" altLang="ko-KR" sz="1200" dirty="0"/>
          </a:p>
          <a:p>
            <a:pPr>
              <a:lnSpc>
                <a:spcPct val="120000"/>
              </a:lnSpc>
            </a:pPr>
            <a:r>
              <a:rPr lang="en-US" altLang="ko-KR" sz="1200" dirty="0"/>
              <a:t>Time to first fix (TTFF) is a measure of the time required for a GPS navigation device to acquire satellite signals and navigation data, and calculate a position solution (called a fix).</a:t>
            </a:r>
          </a:p>
          <a:p>
            <a:pPr>
              <a:lnSpc>
                <a:spcPct val="120000"/>
              </a:lnSpc>
            </a:pPr>
            <a:r>
              <a:rPr lang="en-US" altLang="ko-KR" sz="1200" dirty="0"/>
              <a:t>The TTFF is commonly broken down into three more specific scenarios, as defined in the GPS equipment guide:</a:t>
            </a:r>
          </a:p>
          <a:p>
            <a:pPr lvl="1">
              <a:lnSpc>
                <a:spcPct val="120000"/>
              </a:lnSpc>
            </a:pPr>
            <a:r>
              <a:rPr lang="en-US" altLang="ko-KR" sz="1200" b="1" dirty="0"/>
              <a:t>Cold</a:t>
            </a:r>
            <a:r>
              <a:rPr lang="en-US" altLang="ko-KR" sz="1200" dirty="0"/>
              <a:t> or </a:t>
            </a:r>
            <a:r>
              <a:rPr lang="en-US" altLang="ko-KR" sz="1200" b="1" dirty="0"/>
              <a:t>factory</a:t>
            </a:r>
            <a:r>
              <a:rPr lang="en-US" altLang="ko-KR" sz="1200" dirty="0"/>
              <a:t>: The receiver is missing, or has inaccurate estimates of, its position, velocity, the time, or the visibility of any of the GPS satellites. As such, the receiver must systematically search for all possible satellites. After acquiring a satellite signal, the receiver can begin to obtain approximate information on all the other satellites, called the almanac. This almanac is transmitted repeatedly over 12.5 minutes. Almanac data can be received from any of the GPS satellites and is considered valid for up to 180 days. Manufacturers typically claim the factory TTFF to be 15 minutes.</a:t>
            </a:r>
          </a:p>
          <a:p>
            <a:pPr lvl="1">
              <a:lnSpc>
                <a:spcPct val="120000"/>
              </a:lnSpc>
            </a:pPr>
            <a:r>
              <a:rPr lang="en-US" altLang="ko-KR" sz="1200" b="1" dirty="0"/>
              <a:t>Warm</a:t>
            </a:r>
            <a:r>
              <a:rPr lang="en-US" altLang="ko-KR" sz="1200" dirty="0"/>
              <a:t> or </a:t>
            </a:r>
            <a:r>
              <a:rPr lang="en-US" altLang="ko-KR" sz="1200" b="1" dirty="0"/>
              <a:t>normal</a:t>
            </a:r>
            <a:r>
              <a:rPr lang="en-US" altLang="ko-KR" sz="1200" dirty="0"/>
              <a:t>: The receiver has estimates of the current time within 20 seconds, the current position within 100 kilometers, and its velocity within 25 m/s, and it has valid almanac data. It must acquire each satellite signal and obtain that satellite's detailed orbital information, called ephemeris data. Each satellite broadcasts its ephemeris data every 30 seconds, and is valid for up to four hours.</a:t>
            </a:r>
          </a:p>
          <a:p>
            <a:pPr lvl="1">
              <a:lnSpc>
                <a:spcPct val="120000"/>
              </a:lnSpc>
            </a:pPr>
            <a:r>
              <a:rPr lang="en-US" altLang="ko-KR" sz="1200" b="1" dirty="0"/>
              <a:t>Hot</a:t>
            </a:r>
            <a:r>
              <a:rPr lang="en-US" altLang="ko-KR" sz="1200" dirty="0"/>
              <a:t> or </a:t>
            </a:r>
            <a:r>
              <a:rPr lang="en-US" altLang="ko-KR" sz="1200" b="1" dirty="0"/>
              <a:t>standby</a:t>
            </a:r>
            <a:r>
              <a:rPr lang="en-US" altLang="ko-KR" sz="1200" dirty="0"/>
              <a:t>: The receiver has valid time, position, almanac, and ephemeris data, enabling a rapid acquisition of satellite signals. The time required of a receiver in this state to calculate a position fix may also be termed </a:t>
            </a:r>
            <a:r>
              <a:rPr lang="en-US" altLang="ko-KR" sz="1200" i="1" dirty="0"/>
              <a:t>Time to Subsequent fix</a:t>
            </a:r>
            <a:r>
              <a:rPr lang="en-US" altLang="ko-KR" sz="1200" dirty="0"/>
              <a:t> (TTSF)</a:t>
            </a:r>
          </a:p>
          <a:p>
            <a:pPr lvl="1">
              <a:lnSpc>
                <a:spcPct val="120000"/>
              </a:lnSpc>
            </a:pPr>
            <a:r>
              <a:rPr lang="en-US" altLang="ko-KR" sz="1200" dirty="0"/>
              <a:t>Many receivers can use as many as twelve channels simultaneously, allowing quicker fixes. Many cell phones reduce the time to first fix by using assisted GPS (A-GPS): they acquire almanac and ephemeris data over a fast network connection from the cell phone operator rather than over the slow radio connection from the satellites.</a:t>
            </a:r>
          </a:p>
          <a:p>
            <a:pPr>
              <a:lnSpc>
                <a:spcPct val="120000"/>
              </a:lnSpc>
            </a:pPr>
            <a:endParaRPr lang="ko-KR" altLang="en-US" sz="1200" dirty="0"/>
          </a:p>
        </p:txBody>
      </p:sp>
      <p:sp>
        <p:nvSpPr>
          <p:cNvPr id="4" name="Date Placeholder 3">
            <a:extLst>
              <a:ext uri="{FF2B5EF4-FFF2-40B4-BE49-F238E27FC236}">
                <a16:creationId xmlns:a16="http://schemas.microsoft.com/office/drawing/2014/main" id="{9F787B5C-BA90-4C4F-BE66-EB5F2EE9D0BF}"/>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EC922FF5-3880-4195-A049-3473DA68079C}"/>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83AA4DA0-312E-47EB-8DAC-C4B2D99DF7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131</a:t>
            </a:fld>
            <a:endParaRPr lang="en-US"/>
          </a:p>
        </p:txBody>
      </p:sp>
      <p:pic>
        <p:nvPicPr>
          <p:cNvPr id="16386" name="Picture 2" descr="https://upload.wikimedia.org/wikipedia/commons/9/9c/ConstellationGPS.gif">
            <a:extLst>
              <a:ext uri="{FF2B5EF4-FFF2-40B4-BE49-F238E27FC236}">
                <a16:creationId xmlns:a16="http://schemas.microsoft.com/office/drawing/2014/main" id="{376E7FA6-ACAB-43F9-A82F-0E3D287DB2F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41675" y="161482"/>
            <a:ext cx="1710693" cy="1368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5909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23D7-67BB-425B-A2B3-D413501F0E2A}"/>
              </a:ext>
            </a:extLst>
          </p:cNvPr>
          <p:cNvSpPr>
            <a:spLocks noGrp="1"/>
          </p:cNvSpPr>
          <p:nvPr>
            <p:ph type="title"/>
          </p:nvPr>
        </p:nvSpPr>
        <p:spPr>
          <a:xfrm>
            <a:off x="681038" y="365128"/>
            <a:ext cx="8543925" cy="722414"/>
          </a:xfrm>
        </p:spPr>
        <p:txBody>
          <a:bodyPr>
            <a:noAutofit/>
          </a:bodyPr>
          <a:lstStyle/>
          <a:p>
            <a:r>
              <a:rPr lang="en-US" altLang="ko-KR" sz="3600" dirty="0"/>
              <a:t>How to get </a:t>
            </a:r>
            <a:r>
              <a:rPr lang="en-US" altLang="ko-KR" sz="3600" dirty="0" err="1"/>
              <a:t>gpsd</a:t>
            </a:r>
            <a:r>
              <a:rPr lang="en-US" altLang="ko-KR" sz="3600" dirty="0"/>
              <a:t> up an running on a </a:t>
            </a:r>
            <a:r>
              <a:rPr lang="en-US" altLang="ko-KR" sz="3600" dirty="0" err="1"/>
              <a:t>RPi</a:t>
            </a:r>
            <a:r>
              <a:rPr lang="en-US" altLang="ko-KR" sz="3600" dirty="0"/>
              <a:t>.</a:t>
            </a:r>
            <a:endParaRPr lang="ko-KR" altLang="en-US" sz="3600" dirty="0"/>
          </a:p>
        </p:txBody>
      </p:sp>
      <p:sp>
        <p:nvSpPr>
          <p:cNvPr id="3" name="Text Placeholder 2">
            <a:extLst>
              <a:ext uri="{FF2B5EF4-FFF2-40B4-BE49-F238E27FC236}">
                <a16:creationId xmlns:a16="http://schemas.microsoft.com/office/drawing/2014/main" id="{9B6B5214-3598-4A50-9406-C2745D2B3DDF}"/>
              </a:ext>
            </a:extLst>
          </p:cNvPr>
          <p:cNvSpPr>
            <a:spLocks noGrp="1"/>
          </p:cNvSpPr>
          <p:nvPr>
            <p:ph type="body" idx="1"/>
          </p:nvPr>
        </p:nvSpPr>
        <p:spPr>
          <a:xfrm>
            <a:off x="681038" y="1255272"/>
            <a:ext cx="8543925" cy="1976200"/>
          </a:xfrm>
        </p:spPr>
        <p:txBody>
          <a:bodyPr>
            <a:normAutofit fontScale="70000" lnSpcReduction="20000"/>
          </a:bodyPr>
          <a:lstStyle/>
          <a:p>
            <a:r>
              <a:rPr lang="en-US" altLang="ko-KR" dirty="0">
                <a:hlinkClick r:id="rId2"/>
              </a:rPr>
              <a:t>http://ozzmaker.com/berrygps-setup-guide-raspberry-pi/</a:t>
            </a:r>
            <a:endParaRPr lang="en-US" altLang="ko-KR" dirty="0"/>
          </a:p>
          <a:p>
            <a:r>
              <a:rPr lang="en-US" altLang="ko-KR" dirty="0"/>
              <a:t>BerryGPS uses the serial port on the Raspberry Pi.</a:t>
            </a:r>
          </a:p>
          <a:p>
            <a:r>
              <a:rPr lang="en-US" altLang="ko-KR" dirty="0"/>
              <a:t>The serial console needs to be disabled and then the serial port enabled.</a:t>
            </a:r>
          </a:p>
          <a:p>
            <a:endParaRPr lang="en-US" altLang="ko-KR" dirty="0"/>
          </a:p>
          <a:p>
            <a:endParaRPr lang="en-US" altLang="ko-KR" dirty="0"/>
          </a:p>
          <a:p>
            <a:pPr lvl="1"/>
            <a:r>
              <a:rPr lang="ko-KR" altLang="ko-KR" sz="2400" dirty="0">
                <a:solidFill>
                  <a:srgbClr val="2B2B2B"/>
                </a:solidFill>
                <a:latin typeface="Arial" panose="020B0604020202020204" pitchFamily="34" charset="0"/>
                <a:ea typeface="Lato"/>
              </a:rPr>
              <a:t>Select </a:t>
            </a:r>
            <a:r>
              <a:rPr lang="ko-KR" altLang="ko-KR" b="1" dirty="0">
                <a:solidFill>
                  <a:srgbClr val="0000FF"/>
                </a:solidFill>
                <a:latin typeface="Courier New" panose="02070309020205020404" pitchFamily="49" charset="0"/>
                <a:ea typeface="inherit"/>
                <a:cs typeface="Courier New" panose="02070309020205020404" pitchFamily="49" charset="0"/>
              </a:rPr>
              <a:t>interfacing options -&gt; Serial -&gt; No -&gt; Yes</a:t>
            </a:r>
            <a:br>
              <a:rPr lang="ko-KR" altLang="ko-KR" sz="800" dirty="0">
                <a:solidFill>
                  <a:schemeClr val="tx1"/>
                </a:solidFill>
              </a:rPr>
            </a:br>
            <a:r>
              <a:rPr lang="ko-KR" altLang="ko-KR" sz="2400" dirty="0">
                <a:solidFill>
                  <a:srgbClr val="2B2B2B"/>
                </a:solidFill>
                <a:latin typeface="Arial" panose="020B0604020202020204" pitchFamily="34" charset="0"/>
                <a:ea typeface="Lato"/>
              </a:rPr>
              <a:t>And then </a:t>
            </a:r>
            <a:r>
              <a:rPr lang="ko-KR" altLang="ko-KR" b="1" dirty="0">
                <a:solidFill>
                  <a:srgbClr val="0000FF"/>
                </a:solidFill>
                <a:latin typeface="Courier New" panose="02070309020205020404" pitchFamily="49" charset="0"/>
                <a:ea typeface="inherit"/>
                <a:cs typeface="Courier New" panose="02070309020205020404" pitchFamily="49" charset="0"/>
              </a:rPr>
              <a:t>Yes</a:t>
            </a:r>
            <a:r>
              <a:rPr lang="ko-KR" altLang="ko-KR" sz="2400" dirty="0">
                <a:solidFill>
                  <a:srgbClr val="2B2B2B"/>
                </a:solidFill>
                <a:ea typeface="Lato"/>
              </a:rPr>
              <a:t> </a:t>
            </a:r>
            <a:r>
              <a:rPr lang="ko-KR" altLang="ko-KR" sz="2400" dirty="0">
                <a:solidFill>
                  <a:srgbClr val="2B2B2B"/>
                </a:solidFill>
                <a:latin typeface="Arial" panose="020B0604020202020204" pitchFamily="34" charset="0"/>
                <a:ea typeface="Lato"/>
              </a:rPr>
              <a:t>to reboot</a:t>
            </a:r>
            <a:r>
              <a:rPr lang="ko-KR" altLang="ko-KR" sz="800" dirty="0">
                <a:solidFill>
                  <a:schemeClr val="tx1"/>
                </a:solidFill>
                <a:latin typeface="Arial" panose="020B0604020202020204" pitchFamily="34" charset="0"/>
              </a:rPr>
              <a:t> </a:t>
            </a:r>
            <a:endParaRPr lang="ko-KR" altLang="ko-KR" sz="3600" dirty="0">
              <a:solidFill>
                <a:schemeClr val="tx1"/>
              </a:solidFill>
              <a:latin typeface="Arial" panose="020B0604020202020204" pitchFamily="34" charset="0"/>
            </a:endParaRPr>
          </a:p>
          <a:p>
            <a:pPr lvl="1"/>
            <a:endParaRPr lang="ko-KR" altLang="en-US" dirty="0"/>
          </a:p>
        </p:txBody>
      </p:sp>
      <p:sp>
        <p:nvSpPr>
          <p:cNvPr id="4" name="Date Placeholder 3">
            <a:extLst>
              <a:ext uri="{FF2B5EF4-FFF2-40B4-BE49-F238E27FC236}">
                <a16:creationId xmlns:a16="http://schemas.microsoft.com/office/drawing/2014/main" id="{631228A1-890D-4EB2-A663-DD04E2E33E6D}"/>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BD684AE5-5DEA-4B0A-8BE5-2EEDD8694532}"/>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A42E6056-28A9-4663-8072-5A80CC0DFB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132</a:t>
            </a:fld>
            <a:endParaRPr lang="en-US"/>
          </a:p>
        </p:txBody>
      </p:sp>
      <p:pic>
        <p:nvPicPr>
          <p:cNvPr id="7" name="Picture 6">
            <a:extLst>
              <a:ext uri="{FF2B5EF4-FFF2-40B4-BE49-F238E27FC236}">
                <a16:creationId xmlns:a16="http://schemas.microsoft.com/office/drawing/2014/main" id="{1442427A-E4C8-4F89-9C73-8CFCE7BD0C81}"/>
              </a:ext>
            </a:extLst>
          </p:cNvPr>
          <p:cNvPicPr>
            <a:picLocks noChangeAspect="1"/>
          </p:cNvPicPr>
          <p:nvPr/>
        </p:nvPicPr>
        <p:blipFill>
          <a:blip r:embed="rId3"/>
          <a:stretch>
            <a:fillRect/>
          </a:stretch>
        </p:blipFill>
        <p:spPr>
          <a:xfrm>
            <a:off x="1340589" y="2145887"/>
            <a:ext cx="4662013" cy="529124"/>
          </a:xfrm>
          <a:prstGeom prst="rect">
            <a:avLst/>
          </a:prstGeom>
        </p:spPr>
      </p:pic>
      <p:pic>
        <p:nvPicPr>
          <p:cNvPr id="12291" name="Picture 3" descr="http://ozzmaker.com/wp-content/uploads/2016/12/serial-configNew2.png">
            <a:extLst>
              <a:ext uri="{FF2B5EF4-FFF2-40B4-BE49-F238E27FC236}">
                <a16:creationId xmlns:a16="http://schemas.microsoft.com/office/drawing/2014/main" id="{79CE90BB-BC78-4B9B-B026-A8EAA688B9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05" y="3231471"/>
            <a:ext cx="3439657" cy="1976201"/>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http://ozzmaker.com/wp-content/uploads/2016/12/serial-configNew3.png">
            <a:extLst>
              <a:ext uri="{FF2B5EF4-FFF2-40B4-BE49-F238E27FC236}">
                <a16:creationId xmlns:a16="http://schemas.microsoft.com/office/drawing/2014/main" id="{878668EB-317E-4D8A-A4BE-C7164E907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7570" y="3565626"/>
            <a:ext cx="3448050" cy="1981023"/>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descr="http://ozzmaker.com/wp-content/uploads/2016/12/serial-configNew4.png">
            <a:extLst>
              <a:ext uri="{FF2B5EF4-FFF2-40B4-BE49-F238E27FC236}">
                <a16:creationId xmlns:a16="http://schemas.microsoft.com/office/drawing/2014/main" id="{EC48BE36-0FE0-4021-A90A-7581AE7A9C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1264" y="3853733"/>
            <a:ext cx="3883469" cy="2231186"/>
          </a:xfrm>
          <a:prstGeom prst="rect">
            <a:avLst/>
          </a:prstGeom>
          <a:noFill/>
          <a:extLst>
            <a:ext uri="{909E8E84-426E-40DD-AFC4-6F175D3DCCD1}">
              <a14:hiddenFill xmlns:a14="http://schemas.microsoft.com/office/drawing/2010/main">
                <a:solidFill>
                  <a:srgbClr val="FFFFFF"/>
                </a:solidFill>
              </a14:hiddenFill>
            </a:ext>
          </a:extLst>
        </p:spPr>
      </p:pic>
      <p:pic>
        <p:nvPicPr>
          <p:cNvPr id="12297" name="Picture 9" descr="http://ozzmaker.com/wp-content/uploads/2016/12/serial-configNew5.png">
            <a:extLst>
              <a:ext uri="{FF2B5EF4-FFF2-40B4-BE49-F238E27FC236}">
                <a16:creationId xmlns:a16="http://schemas.microsoft.com/office/drawing/2014/main" id="{29DF027C-3212-4C84-A43C-CC2C55C15F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3651" y="4177424"/>
            <a:ext cx="3556292" cy="204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66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133</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lstStyle/>
          <a:p>
            <a:r>
              <a:rPr lang="en-US" altLang="ko-KR" dirty="0"/>
              <a:t>NMEA Data </a:t>
            </a:r>
            <a:r>
              <a:rPr lang="ko-KR" altLang="en-US" dirty="0"/>
              <a:t>조회 방법</a:t>
            </a: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a:xfrm>
            <a:off x="681038" y="1151168"/>
            <a:ext cx="8543924" cy="2796143"/>
          </a:xfrm>
        </p:spPr>
        <p:txBody>
          <a:bodyPr>
            <a:normAutofit fontScale="92500" lnSpcReduction="10000"/>
          </a:bodyPr>
          <a:lstStyle/>
          <a:p>
            <a:pPr marL="393700" indent="-342900">
              <a:buFont typeface="Arial" panose="020B0604020202020204" pitchFamily="34" charset="0"/>
              <a:buChar char="•"/>
            </a:pPr>
            <a:r>
              <a:rPr lang="ko-KR" altLang="en-US" sz="2800" dirty="0"/>
              <a:t>아래와 같은 명령어로 조회 가능</a:t>
            </a:r>
            <a:r>
              <a:rPr lang="en-US" altLang="ko-KR" sz="2800" dirty="0"/>
              <a:t>/</a:t>
            </a:r>
            <a:r>
              <a:rPr lang="ko-KR" altLang="en-US" sz="2800" dirty="0"/>
              <a:t>결과는 같음</a:t>
            </a:r>
            <a:r>
              <a:rPr lang="en-US" altLang="ko-KR" sz="2800" dirty="0"/>
              <a:t>.</a:t>
            </a:r>
          </a:p>
          <a:p>
            <a:pPr marL="965200" lvl="1" indent="-457200">
              <a:buFont typeface="+mj-lt"/>
              <a:buAutoNum type="arabicPeriod"/>
            </a:pPr>
            <a:r>
              <a:rPr lang="en-US" altLang="ko-KR" sz="2800" dirty="0"/>
              <a:t>cat</a:t>
            </a:r>
          </a:p>
          <a:p>
            <a:pPr marL="965200" lvl="1" indent="-457200">
              <a:buFont typeface="+mj-lt"/>
              <a:buAutoNum type="arabicPeriod"/>
            </a:pPr>
            <a:r>
              <a:rPr lang="en-US" altLang="ko-KR" sz="2800" dirty="0"/>
              <a:t>minicom</a:t>
            </a:r>
          </a:p>
          <a:p>
            <a:pPr marL="965200" lvl="1" indent="-457200">
              <a:buFont typeface="+mj-lt"/>
              <a:buAutoNum type="arabicPeriod"/>
            </a:pPr>
            <a:r>
              <a:rPr lang="en-US" altLang="ko-KR" sz="2800" dirty="0"/>
              <a:t>screen</a:t>
            </a:r>
          </a:p>
          <a:p>
            <a:pPr marL="508000" indent="-457200">
              <a:buFont typeface="Arial" panose="020B0604020202020204" pitchFamily="34" charset="0"/>
              <a:buChar char="•"/>
            </a:pPr>
            <a:r>
              <a:rPr lang="en-US" altLang="ko-KR" sz="2800" dirty="0">
                <a:solidFill>
                  <a:srgbClr val="2B2B2B"/>
                </a:solidFill>
                <a:latin typeface="Lato"/>
              </a:rPr>
              <a:t>If your GPS has a fix, you would also see the green fix LED flash.</a:t>
            </a:r>
            <a:endParaRPr lang="pt-BR" altLang="ko-KR" sz="2800" dirty="0">
              <a:solidFill>
                <a:srgbClr val="BBBBBB"/>
              </a:solidFill>
              <a:latin typeface="Courier New" panose="02070309020205020404" pitchFamily="49" charset="0"/>
            </a:endParaRPr>
          </a:p>
          <a:p>
            <a:pPr marL="508000" indent="-457200">
              <a:buFont typeface="+mj-lt"/>
              <a:buAutoNum type="arabicPeriod"/>
            </a:pPr>
            <a:endParaRPr lang="ko-KR" altLang="en-US" sz="2800" dirty="0"/>
          </a:p>
        </p:txBody>
      </p:sp>
      <p:pic>
        <p:nvPicPr>
          <p:cNvPr id="11" name="Picture 10">
            <a:extLst>
              <a:ext uri="{FF2B5EF4-FFF2-40B4-BE49-F238E27FC236}">
                <a16:creationId xmlns:a16="http://schemas.microsoft.com/office/drawing/2014/main" id="{D29950A2-31C1-45AA-9687-19154479566E}"/>
              </a:ext>
            </a:extLst>
          </p:cNvPr>
          <p:cNvPicPr>
            <a:picLocks noChangeAspect="1"/>
          </p:cNvPicPr>
          <p:nvPr/>
        </p:nvPicPr>
        <p:blipFill>
          <a:blip r:embed="rId2"/>
          <a:stretch>
            <a:fillRect/>
          </a:stretch>
        </p:blipFill>
        <p:spPr>
          <a:xfrm>
            <a:off x="2014126" y="4325294"/>
            <a:ext cx="5877745" cy="1124107"/>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36374567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134</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normAutofit/>
          </a:bodyPr>
          <a:lstStyle/>
          <a:p>
            <a:r>
              <a:rPr lang="en-US" altLang="ko-KR" dirty="0"/>
              <a:t>NMEA Data </a:t>
            </a:r>
            <a:r>
              <a:rPr lang="ko-KR" altLang="en-US" dirty="0"/>
              <a:t>조회 </a:t>
            </a:r>
            <a:r>
              <a:rPr lang="en-US" altLang="ko-KR" dirty="0"/>
              <a:t>/ cat</a:t>
            </a:r>
            <a:r>
              <a:rPr lang="ko-KR" altLang="en-US" dirty="0"/>
              <a:t> 명령어</a:t>
            </a: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a:xfrm>
            <a:off x="681038" y="1151167"/>
            <a:ext cx="8543924" cy="2373189"/>
          </a:xfrm>
        </p:spPr>
        <p:txBody>
          <a:bodyPr>
            <a:normAutofit fontScale="62500" lnSpcReduction="20000"/>
          </a:bodyPr>
          <a:lstStyle/>
          <a:p>
            <a:pPr marL="508000" indent="-457200">
              <a:lnSpc>
                <a:spcPct val="120000"/>
              </a:lnSpc>
              <a:buFont typeface="Arial" panose="020B0604020202020204" pitchFamily="34" charset="0"/>
              <a:buChar char="•"/>
            </a:pPr>
            <a:r>
              <a:rPr lang="ko-KR" altLang="en-US" sz="2800" dirty="0"/>
              <a:t>실시간 데이터 조회</a:t>
            </a:r>
            <a:endParaRPr lang="en-US" altLang="ko-KR" sz="2800" dirty="0"/>
          </a:p>
          <a:p>
            <a:pPr lvl="1">
              <a:lnSpc>
                <a:spcPct val="120000"/>
              </a:lnSpc>
              <a:buFont typeface="Wingdings" panose="05000000000000000000" pitchFamily="2" charset="2"/>
              <a:buChar char="Ø"/>
            </a:pPr>
            <a:r>
              <a:rPr lang="en-US" altLang="ko-KR" sz="2800" dirty="0"/>
              <a:t>sudo  cat   /dev/serial0</a:t>
            </a:r>
          </a:p>
          <a:p>
            <a:pPr marL="508000" indent="-457200">
              <a:lnSpc>
                <a:spcPct val="120000"/>
              </a:lnSpc>
              <a:buFont typeface="Arial" panose="020B0604020202020204" pitchFamily="34" charset="0"/>
              <a:buChar char="•"/>
            </a:pPr>
            <a:r>
              <a:rPr lang="en-US" altLang="ko-KR" sz="2800" dirty="0"/>
              <a:t>Unknown </a:t>
            </a:r>
            <a:r>
              <a:rPr lang="ko-KR" altLang="en-US" sz="2800" dirty="0"/>
              <a:t>줄 제거후 조회</a:t>
            </a:r>
            <a:endParaRPr lang="en-US" altLang="ko-KR" sz="2800" dirty="0"/>
          </a:p>
          <a:p>
            <a:pPr lvl="1">
              <a:lnSpc>
                <a:spcPct val="120000"/>
              </a:lnSpc>
              <a:buFont typeface="Wingdings" panose="05000000000000000000" pitchFamily="2" charset="2"/>
              <a:buChar char="Ø"/>
            </a:pPr>
            <a:r>
              <a:rPr lang="en-US" altLang="ko-KR" sz="2800" dirty="0"/>
              <a:t>sudo  cat  /dev/serial0 | grep -v "unknown"</a:t>
            </a:r>
          </a:p>
          <a:p>
            <a:pPr marL="508000" indent="-457200">
              <a:lnSpc>
                <a:spcPct val="120000"/>
              </a:lnSpc>
              <a:buFont typeface="Arial" panose="020B0604020202020204" pitchFamily="34" charset="0"/>
              <a:buChar char="•"/>
            </a:pPr>
            <a:r>
              <a:rPr lang="ko-KR" altLang="en-US" sz="2800" dirty="0"/>
              <a:t>한 페이지씩 데이터 조회</a:t>
            </a:r>
            <a:endParaRPr lang="en-US" altLang="ko-KR" sz="2800" dirty="0"/>
          </a:p>
          <a:p>
            <a:pPr lvl="1">
              <a:lnSpc>
                <a:spcPct val="120000"/>
              </a:lnSpc>
              <a:buFont typeface="Wingdings" panose="05000000000000000000" pitchFamily="2" charset="2"/>
              <a:buChar char="Ø"/>
            </a:pPr>
            <a:r>
              <a:rPr lang="en-US" altLang="ko-KR" sz="2800" dirty="0"/>
              <a:t>sudo  more  /dev/serial0</a:t>
            </a:r>
            <a:endParaRPr lang="ko-KR" altLang="en-US" sz="2800" dirty="0"/>
          </a:p>
        </p:txBody>
      </p:sp>
      <p:pic>
        <p:nvPicPr>
          <p:cNvPr id="3" name="Picture 2">
            <a:extLst>
              <a:ext uri="{FF2B5EF4-FFF2-40B4-BE49-F238E27FC236}">
                <a16:creationId xmlns:a16="http://schemas.microsoft.com/office/drawing/2014/main" id="{4F5FAE2A-B8B2-45D2-90A8-8CEC7058485B}"/>
              </a:ext>
            </a:extLst>
          </p:cNvPr>
          <p:cNvPicPr>
            <a:picLocks noChangeAspect="1"/>
          </p:cNvPicPr>
          <p:nvPr/>
        </p:nvPicPr>
        <p:blipFill>
          <a:blip r:embed="rId2"/>
          <a:stretch>
            <a:fillRect/>
          </a:stretch>
        </p:blipFill>
        <p:spPr>
          <a:xfrm>
            <a:off x="2926538" y="3524356"/>
            <a:ext cx="4052924" cy="2721624"/>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2540053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221-4D3E-4A57-97D6-85DA28896FC2}"/>
              </a:ext>
            </a:extLst>
          </p:cNvPr>
          <p:cNvSpPr>
            <a:spLocks noGrp="1"/>
          </p:cNvSpPr>
          <p:nvPr>
            <p:ph type="title"/>
          </p:nvPr>
        </p:nvSpPr>
        <p:spPr/>
        <p:txBody>
          <a:bodyPr/>
          <a:lstStyle/>
          <a:p>
            <a:r>
              <a:rPr lang="ko-KR" altLang="en-US" dirty="0"/>
              <a:t>라즈베리 시간 맞추는 방법</a:t>
            </a:r>
          </a:p>
        </p:txBody>
      </p:sp>
      <p:sp>
        <p:nvSpPr>
          <p:cNvPr id="3" name="Text Placeholder 2">
            <a:extLst>
              <a:ext uri="{FF2B5EF4-FFF2-40B4-BE49-F238E27FC236}">
                <a16:creationId xmlns:a16="http://schemas.microsoft.com/office/drawing/2014/main" id="{E484C92C-7EF2-4E94-9636-A6FD4D96A4A7}"/>
              </a:ext>
            </a:extLst>
          </p:cNvPr>
          <p:cNvSpPr>
            <a:spLocks noGrp="1"/>
          </p:cNvSpPr>
          <p:nvPr>
            <p:ph type="body" idx="1"/>
          </p:nvPr>
        </p:nvSpPr>
        <p:spPr>
          <a:xfrm>
            <a:off x="681038" y="1255271"/>
            <a:ext cx="5693385" cy="3457406"/>
          </a:xfrm>
        </p:spPr>
        <p:txBody>
          <a:bodyPr/>
          <a:lstStyle/>
          <a:p>
            <a:r>
              <a:rPr lang="ko-KR" altLang="en-US" dirty="0"/>
              <a:t>시간 동기화 프로그램 설치 </a:t>
            </a:r>
            <a:r>
              <a:rPr lang="en-US" altLang="ko-KR" dirty="0"/>
              <a:t>/ </a:t>
            </a:r>
            <a:r>
              <a:rPr lang="ko-KR" altLang="en-US" dirty="0"/>
              <a:t>한 번 만 하면 됨</a:t>
            </a:r>
            <a:r>
              <a:rPr lang="en-US" altLang="ko-KR" dirty="0"/>
              <a:t>.</a:t>
            </a:r>
          </a:p>
          <a:p>
            <a:pPr lvl="1">
              <a:buFont typeface="Wingdings" panose="05000000000000000000" pitchFamily="2" charset="2"/>
              <a:buChar char="Ø"/>
            </a:pPr>
            <a:r>
              <a:rPr lang="en-US" altLang="ko-KR" dirty="0"/>
              <a:t>sudo apt install ntp ntpdate</a:t>
            </a:r>
            <a:r>
              <a:rPr lang="ko-KR" altLang="en-US" dirty="0"/>
              <a:t> </a:t>
            </a:r>
            <a:r>
              <a:rPr lang="en-US" altLang="ko-KR" dirty="0"/>
              <a:t>-y</a:t>
            </a:r>
          </a:p>
          <a:p>
            <a:pPr lvl="1">
              <a:buFont typeface="Wingdings" panose="05000000000000000000" pitchFamily="2" charset="2"/>
              <a:buChar char="Ø"/>
            </a:pPr>
            <a:r>
              <a:rPr lang="en-US" altLang="ko-KR" dirty="0"/>
              <a:t>sudo service ntp stop</a:t>
            </a:r>
          </a:p>
          <a:p>
            <a:pPr lvl="1">
              <a:buFont typeface="Wingdings" panose="05000000000000000000" pitchFamily="2" charset="2"/>
              <a:buChar char="Ø"/>
            </a:pPr>
            <a:r>
              <a:rPr lang="en-US" altLang="ko-KR" dirty="0"/>
              <a:t>sudo ntpdate 0.us.pool.ntp.org</a:t>
            </a:r>
          </a:p>
          <a:p>
            <a:pPr lvl="1">
              <a:buFont typeface="Wingdings" panose="05000000000000000000" pitchFamily="2" charset="2"/>
              <a:buChar char="Ø"/>
            </a:pPr>
            <a:r>
              <a:rPr lang="en-US" altLang="ko-KR" dirty="0"/>
              <a:t>sudo service ntp start</a:t>
            </a:r>
          </a:p>
          <a:p>
            <a:r>
              <a:rPr lang="ko-KR" altLang="en-US" dirty="0"/>
              <a:t>라즈베리 설정에서 </a:t>
            </a:r>
            <a:r>
              <a:rPr lang="en-US" altLang="ko-KR" dirty="0"/>
              <a:t>TimeZone</a:t>
            </a:r>
            <a:r>
              <a:rPr lang="ko-KR" altLang="en-US" dirty="0"/>
              <a:t> 변경</a:t>
            </a:r>
            <a:endParaRPr lang="en-US" altLang="ko-KR" dirty="0"/>
          </a:p>
          <a:p>
            <a:pPr lvl="1">
              <a:buFont typeface="Wingdings" panose="05000000000000000000" pitchFamily="2" charset="2"/>
              <a:buChar char="Ø"/>
            </a:pPr>
            <a:r>
              <a:rPr lang="en-US" altLang="ko-KR" dirty="0"/>
              <a:t>sudo raspi-config</a:t>
            </a:r>
          </a:p>
          <a:p>
            <a:r>
              <a:rPr lang="ko-KR" altLang="en-US" dirty="0"/>
              <a:t>현재 시간 확인 명령어</a:t>
            </a:r>
            <a:endParaRPr lang="en-US" altLang="ko-KR" dirty="0"/>
          </a:p>
          <a:p>
            <a:pPr lvl="1">
              <a:buFont typeface="Wingdings" panose="05000000000000000000" pitchFamily="2" charset="2"/>
              <a:buChar char="Ø"/>
            </a:pPr>
            <a:r>
              <a:rPr lang="en-US" altLang="ko-KR" dirty="0"/>
              <a:t>date</a:t>
            </a:r>
          </a:p>
        </p:txBody>
      </p:sp>
      <p:sp>
        <p:nvSpPr>
          <p:cNvPr id="4" name="Date Placeholder 3">
            <a:extLst>
              <a:ext uri="{FF2B5EF4-FFF2-40B4-BE49-F238E27FC236}">
                <a16:creationId xmlns:a16="http://schemas.microsoft.com/office/drawing/2014/main" id="{B5A8DA21-3767-4EA5-82E6-31E20D3B9D3D}"/>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B0B96247-D5DF-4AF4-BB5E-C0C176FE2F08}"/>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0FAE41B4-FD47-4453-86EF-B88CECE995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135</a:t>
            </a:fld>
            <a:endParaRPr lang="en-US"/>
          </a:p>
        </p:txBody>
      </p:sp>
      <p:pic>
        <p:nvPicPr>
          <p:cNvPr id="7" name="Picture 6">
            <a:extLst>
              <a:ext uri="{FF2B5EF4-FFF2-40B4-BE49-F238E27FC236}">
                <a16:creationId xmlns:a16="http://schemas.microsoft.com/office/drawing/2014/main" id="{21F64F29-A38C-41AC-946A-C72C56005DC1}"/>
              </a:ext>
            </a:extLst>
          </p:cNvPr>
          <p:cNvPicPr>
            <a:picLocks noChangeAspect="1"/>
          </p:cNvPicPr>
          <p:nvPr/>
        </p:nvPicPr>
        <p:blipFill>
          <a:blip r:embed="rId2"/>
          <a:stretch>
            <a:fillRect/>
          </a:stretch>
        </p:blipFill>
        <p:spPr>
          <a:xfrm>
            <a:off x="5176763" y="1790968"/>
            <a:ext cx="2973705" cy="1880497"/>
          </a:xfrm>
          <a:prstGeom prst="rect">
            <a:avLst/>
          </a:prstGeom>
        </p:spPr>
      </p:pic>
      <p:pic>
        <p:nvPicPr>
          <p:cNvPr id="8" name="Picture 7">
            <a:extLst>
              <a:ext uri="{FF2B5EF4-FFF2-40B4-BE49-F238E27FC236}">
                <a16:creationId xmlns:a16="http://schemas.microsoft.com/office/drawing/2014/main" id="{CFBABF58-A53F-49FB-AA8D-7BED11A0AB30}"/>
              </a:ext>
            </a:extLst>
          </p:cNvPr>
          <p:cNvPicPr>
            <a:picLocks noChangeAspect="1"/>
          </p:cNvPicPr>
          <p:nvPr/>
        </p:nvPicPr>
        <p:blipFill>
          <a:blip r:embed="rId3"/>
          <a:stretch>
            <a:fillRect/>
          </a:stretch>
        </p:blipFill>
        <p:spPr>
          <a:xfrm>
            <a:off x="5765848" y="2412536"/>
            <a:ext cx="2973706" cy="1880498"/>
          </a:xfrm>
          <a:prstGeom prst="rect">
            <a:avLst/>
          </a:prstGeom>
        </p:spPr>
      </p:pic>
      <p:pic>
        <p:nvPicPr>
          <p:cNvPr id="9" name="Picture 8">
            <a:extLst>
              <a:ext uri="{FF2B5EF4-FFF2-40B4-BE49-F238E27FC236}">
                <a16:creationId xmlns:a16="http://schemas.microsoft.com/office/drawing/2014/main" id="{F7E398C1-1090-4510-9062-976F81804E21}"/>
              </a:ext>
            </a:extLst>
          </p:cNvPr>
          <p:cNvPicPr>
            <a:picLocks noChangeAspect="1"/>
          </p:cNvPicPr>
          <p:nvPr/>
        </p:nvPicPr>
        <p:blipFill>
          <a:blip r:embed="rId4"/>
          <a:stretch>
            <a:fillRect/>
          </a:stretch>
        </p:blipFill>
        <p:spPr>
          <a:xfrm>
            <a:off x="6169345" y="3173032"/>
            <a:ext cx="2973706" cy="1880498"/>
          </a:xfrm>
          <a:prstGeom prst="rect">
            <a:avLst/>
          </a:prstGeom>
        </p:spPr>
      </p:pic>
      <p:pic>
        <p:nvPicPr>
          <p:cNvPr id="10" name="Picture 9">
            <a:extLst>
              <a:ext uri="{FF2B5EF4-FFF2-40B4-BE49-F238E27FC236}">
                <a16:creationId xmlns:a16="http://schemas.microsoft.com/office/drawing/2014/main" id="{4F340FB5-13C3-4EDE-BE21-78314757A702}"/>
              </a:ext>
            </a:extLst>
          </p:cNvPr>
          <p:cNvPicPr>
            <a:picLocks noChangeAspect="1"/>
          </p:cNvPicPr>
          <p:nvPr/>
        </p:nvPicPr>
        <p:blipFill>
          <a:blip r:embed="rId5"/>
          <a:stretch>
            <a:fillRect/>
          </a:stretch>
        </p:blipFill>
        <p:spPr>
          <a:xfrm>
            <a:off x="6608010" y="4573902"/>
            <a:ext cx="2973706" cy="1880498"/>
          </a:xfrm>
          <a:prstGeom prst="rect">
            <a:avLst/>
          </a:prstGeom>
        </p:spPr>
      </p:pic>
      <p:pic>
        <p:nvPicPr>
          <p:cNvPr id="13" name="Picture 12">
            <a:extLst>
              <a:ext uri="{FF2B5EF4-FFF2-40B4-BE49-F238E27FC236}">
                <a16:creationId xmlns:a16="http://schemas.microsoft.com/office/drawing/2014/main" id="{087D0831-D1C0-45EE-9A17-BDE7215A4902}"/>
              </a:ext>
            </a:extLst>
          </p:cNvPr>
          <p:cNvPicPr>
            <a:picLocks noChangeAspect="1"/>
          </p:cNvPicPr>
          <p:nvPr/>
        </p:nvPicPr>
        <p:blipFill>
          <a:blip r:embed="rId6"/>
          <a:stretch>
            <a:fillRect/>
          </a:stretch>
        </p:blipFill>
        <p:spPr>
          <a:xfrm>
            <a:off x="1711582" y="4880406"/>
            <a:ext cx="3172817" cy="1266568"/>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1833082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136</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normAutofit/>
          </a:bodyPr>
          <a:lstStyle/>
          <a:p>
            <a:r>
              <a:rPr lang="en-US" altLang="ko-KR" dirty="0"/>
              <a:t>NMEA Data Log &amp; Map</a:t>
            </a:r>
            <a:r>
              <a:rPr lang="ko-KR" altLang="en-US" dirty="0"/>
              <a:t> </a:t>
            </a:r>
            <a:r>
              <a:rPr lang="en-US" altLang="ko-KR" dirty="0"/>
              <a:t>Plot</a:t>
            </a:r>
            <a:endParaRPr lang="ko-KR" altLang="en-US" dirty="0"/>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a:xfrm>
            <a:off x="681038" y="1151168"/>
            <a:ext cx="8543924" cy="2277832"/>
          </a:xfrm>
        </p:spPr>
        <p:txBody>
          <a:bodyPr>
            <a:normAutofit fontScale="55000" lnSpcReduction="20000"/>
          </a:bodyPr>
          <a:lstStyle/>
          <a:p>
            <a:pPr marL="508000" indent="-457200">
              <a:lnSpc>
                <a:spcPct val="120000"/>
              </a:lnSpc>
              <a:buFont typeface="Arial" panose="020B0604020202020204" pitchFamily="34" charset="0"/>
              <a:buChar char="•"/>
            </a:pPr>
            <a:r>
              <a:rPr lang="ko-KR" altLang="en-US" sz="2800" dirty="0"/>
              <a:t>데이터 로그 파일 생성</a:t>
            </a:r>
            <a:r>
              <a:rPr lang="en-US" altLang="ko-KR" sz="2800" dirty="0"/>
              <a:t> / </a:t>
            </a:r>
            <a:r>
              <a:rPr lang="ko-KR" altLang="en-US" sz="2800" dirty="0"/>
              <a:t>현재시각으로 </a:t>
            </a:r>
            <a:r>
              <a:rPr lang="en-US" altLang="ko-KR" sz="2800" dirty="0"/>
              <a:t>GPS </a:t>
            </a:r>
            <a:r>
              <a:rPr lang="ko-KR" altLang="en-US" sz="2800" dirty="0"/>
              <a:t>로그 파일을 생성한다</a:t>
            </a:r>
            <a:r>
              <a:rPr lang="en-US" altLang="ko-KR" sz="2800" dirty="0"/>
              <a:t>.</a:t>
            </a:r>
          </a:p>
          <a:p>
            <a:pPr lvl="1">
              <a:lnSpc>
                <a:spcPct val="120000"/>
              </a:lnSpc>
              <a:buFont typeface="Wingdings" panose="05000000000000000000" pitchFamily="2" charset="2"/>
              <a:buChar char="Ø"/>
            </a:pPr>
            <a:r>
              <a:rPr lang="en-US" altLang="ko-KR" sz="2800" dirty="0"/>
              <a:t>sudo cat /dev/serial0 | tee ~/`date +"%</a:t>
            </a:r>
            <a:r>
              <a:rPr lang="en-US" altLang="ko-KR" sz="2800" dirty="0" err="1"/>
              <a:t>Y%m%d</a:t>
            </a:r>
            <a:r>
              <a:rPr lang="en-US" altLang="ko-KR" sz="2800" dirty="0"/>
              <a:t>-%H-%M-%S"`.</a:t>
            </a:r>
            <a:r>
              <a:rPr lang="en-US" altLang="ko-KR" sz="2800" dirty="0" err="1"/>
              <a:t>nmea</a:t>
            </a:r>
            <a:endParaRPr lang="en-US" altLang="ko-KR" sz="2800" dirty="0"/>
          </a:p>
          <a:p>
            <a:pPr marL="1257300" lvl="2" indent="-228600">
              <a:lnSpc>
                <a:spcPct val="120000"/>
              </a:lnSpc>
            </a:pPr>
            <a:r>
              <a:rPr lang="en-US" altLang="ko-KR" sz="2800" dirty="0"/>
              <a:t>Ctrl + C </a:t>
            </a:r>
            <a:r>
              <a:rPr lang="ko-KR" altLang="en-US" sz="2800" dirty="0"/>
              <a:t>을 입력하여 프로그램을 종료한다</a:t>
            </a:r>
            <a:r>
              <a:rPr lang="en-US" altLang="ko-KR" sz="2800" dirty="0"/>
              <a:t>.</a:t>
            </a:r>
          </a:p>
          <a:p>
            <a:pPr lvl="1">
              <a:lnSpc>
                <a:spcPct val="120000"/>
              </a:lnSpc>
              <a:buFont typeface="Wingdings" panose="05000000000000000000" pitchFamily="2" charset="2"/>
              <a:buChar char="Ø"/>
            </a:pPr>
            <a:r>
              <a:rPr lang="en-US" altLang="ko-KR" sz="2800" dirty="0"/>
              <a:t>ls ~/*.</a:t>
            </a:r>
            <a:r>
              <a:rPr lang="en-US" altLang="ko-KR" sz="2800" dirty="0" err="1"/>
              <a:t>nmea</a:t>
            </a:r>
            <a:endParaRPr lang="en-US" altLang="ko-KR" sz="2800" dirty="0"/>
          </a:p>
          <a:p>
            <a:pPr marL="508000" indent="-457200">
              <a:lnSpc>
                <a:spcPct val="120000"/>
              </a:lnSpc>
              <a:buFont typeface="Arial" panose="020B0604020202020204" pitchFamily="34" charset="0"/>
              <a:buChar char="•"/>
            </a:pPr>
            <a:r>
              <a:rPr lang="en-US" altLang="ko-KR" sz="2800" dirty="0"/>
              <a:t>Windows 10 </a:t>
            </a:r>
            <a:r>
              <a:rPr lang="ko-KR" altLang="en-US" sz="2800" dirty="0"/>
              <a:t>웹 브라우저에서 아래 </a:t>
            </a:r>
            <a:r>
              <a:rPr lang="en-US" altLang="ko-KR" sz="2800" dirty="0"/>
              <a:t>URL</a:t>
            </a:r>
            <a:r>
              <a:rPr lang="ko-KR" altLang="en-US" sz="2800" dirty="0"/>
              <a:t>을 방문하여 </a:t>
            </a:r>
            <a:r>
              <a:rPr lang="en-US" altLang="ko-KR" sz="2800" dirty="0"/>
              <a:t>GPS </a:t>
            </a:r>
            <a:r>
              <a:rPr lang="ko-KR" altLang="en-US" sz="2800" dirty="0"/>
              <a:t>로그 파일로 지도를 그린다</a:t>
            </a:r>
            <a:r>
              <a:rPr lang="en-US" altLang="ko-KR" sz="2800" dirty="0"/>
              <a:t>.</a:t>
            </a:r>
          </a:p>
          <a:p>
            <a:pPr lvl="1">
              <a:lnSpc>
                <a:spcPct val="120000"/>
              </a:lnSpc>
              <a:buFont typeface="Wingdings" panose="05000000000000000000" pitchFamily="2" charset="2"/>
              <a:buChar char="Ø"/>
            </a:pPr>
            <a:r>
              <a:rPr lang="en-US" altLang="ko-KR" sz="2800" dirty="0">
                <a:hlinkClick r:id="rId2"/>
              </a:rPr>
              <a:t>https://www.gpsvisualizer.com/</a:t>
            </a:r>
            <a:endParaRPr lang="ko-KR" altLang="en-US" sz="2800" dirty="0"/>
          </a:p>
        </p:txBody>
      </p:sp>
      <p:grpSp>
        <p:nvGrpSpPr>
          <p:cNvPr id="9" name="Group 8">
            <a:extLst>
              <a:ext uri="{FF2B5EF4-FFF2-40B4-BE49-F238E27FC236}">
                <a16:creationId xmlns:a16="http://schemas.microsoft.com/office/drawing/2014/main" id="{76F8123C-FBA5-47A3-B36A-A8E0442DD8B4}"/>
              </a:ext>
            </a:extLst>
          </p:cNvPr>
          <p:cNvGrpSpPr/>
          <p:nvPr/>
        </p:nvGrpSpPr>
        <p:grpSpPr>
          <a:xfrm>
            <a:off x="917596" y="3522737"/>
            <a:ext cx="4480297" cy="2859285"/>
            <a:chOff x="914399" y="3497067"/>
            <a:chExt cx="4480297" cy="2859285"/>
          </a:xfrm>
        </p:grpSpPr>
        <p:pic>
          <p:nvPicPr>
            <p:cNvPr id="8" name="Picture 7">
              <a:extLst>
                <a:ext uri="{FF2B5EF4-FFF2-40B4-BE49-F238E27FC236}">
                  <a16:creationId xmlns:a16="http://schemas.microsoft.com/office/drawing/2014/main" id="{C3D0EAF5-5149-4A62-A379-DCA1200C5FF2}"/>
                </a:ext>
              </a:extLst>
            </p:cNvPr>
            <p:cNvPicPr>
              <a:picLocks noChangeAspect="1"/>
            </p:cNvPicPr>
            <p:nvPr/>
          </p:nvPicPr>
          <p:blipFill>
            <a:blip r:embed="rId3"/>
            <a:stretch>
              <a:fillRect/>
            </a:stretch>
          </p:blipFill>
          <p:spPr>
            <a:xfrm>
              <a:off x="914399" y="3497067"/>
              <a:ext cx="4480297" cy="2859285"/>
            </a:xfrm>
            <a:prstGeom prst="rect">
              <a:avLst/>
            </a:prstGeom>
          </p:spPr>
        </p:pic>
        <p:sp>
          <p:nvSpPr>
            <p:cNvPr id="11" name="Rectangle 10">
              <a:extLst>
                <a:ext uri="{FF2B5EF4-FFF2-40B4-BE49-F238E27FC236}">
                  <a16:creationId xmlns:a16="http://schemas.microsoft.com/office/drawing/2014/main" id="{EDAC9BE3-D148-49EB-AF27-DD8DA903843E}"/>
                </a:ext>
              </a:extLst>
            </p:cNvPr>
            <p:cNvSpPr/>
            <p:nvPr/>
          </p:nvSpPr>
          <p:spPr>
            <a:xfrm>
              <a:off x="1996813" y="5432079"/>
              <a:ext cx="1823749" cy="274753"/>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2000" b="1">
                  <a:solidFill>
                    <a:srgbClr val="FF0000"/>
                  </a:solidFill>
                </a:rPr>
                <a:t>클릭</a:t>
              </a:r>
            </a:p>
          </p:txBody>
        </p:sp>
      </p:grpSp>
      <p:pic>
        <p:nvPicPr>
          <p:cNvPr id="13" name="Picture 12">
            <a:extLst>
              <a:ext uri="{FF2B5EF4-FFF2-40B4-BE49-F238E27FC236}">
                <a16:creationId xmlns:a16="http://schemas.microsoft.com/office/drawing/2014/main" id="{35364A38-A99A-402D-8F7F-031D68A40E73}"/>
              </a:ext>
            </a:extLst>
          </p:cNvPr>
          <p:cNvPicPr>
            <a:picLocks noChangeAspect="1"/>
          </p:cNvPicPr>
          <p:nvPr/>
        </p:nvPicPr>
        <p:blipFill>
          <a:blip r:embed="rId4"/>
          <a:stretch>
            <a:fillRect/>
          </a:stretch>
        </p:blipFill>
        <p:spPr>
          <a:xfrm>
            <a:off x="5820947" y="3527547"/>
            <a:ext cx="2918607" cy="2765627"/>
          </a:xfrm>
          <a:prstGeom prst="rect">
            <a:avLst/>
          </a:prstGeom>
        </p:spPr>
      </p:pic>
      <p:sp>
        <p:nvSpPr>
          <p:cNvPr id="14" name="Arrow: Right 13">
            <a:extLst>
              <a:ext uri="{FF2B5EF4-FFF2-40B4-BE49-F238E27FC236}">
                <a16:creationId xmlns:a16="http://schemas.microsoft.com/office/drawing/2014/main" id="{F088F0CB-F4CC-4A0F-9E8D-BC29CAB84DDC}"/>
              </a:ext>
            </a:extLst>
          </p:cNvPr>
          <p:cNvSpPr/>
          <p:nvPr/>
        </p:nvSpPr>
        <p:spPr>
          <a:xfrm>
            <a:off x="5117404" y="5065775"/>
            <a:ext cx="1067555" cy="574667"/>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59512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137</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normAutofit fontScale="90000"/>
          </a:bodyPr>
          <a:lstStyle/>
          <a:p>
            <a:r>
              <a:rPr lang="en-US" altLang="ko-KR" dirty="0"/>
              <a:t>GoogleEarth</a:t>
            </a:r>
            <a:r>
              <a:rPr lang="ko-KR" altLang="en-US" dirty="0"/>
              <a:t>를 이용한</a:t>
            </a:r>
            <a:r>
              <a:rPr lang="en-US" altLang="ko-KR" dirty="0"/>
              <a:t> Map</a:t>
            </a:r>
            <a:r>
              <a:rPr lang="ko-KR" altLang="en-US" dirty="0"/>
              <a:t> </a:t>
            </a:r>
            <a:r>
              <a:rPr lang="en-US" altLang="ko-KR" dirty="0"/>
              <a:t>Plot 1/2</a:t>
            </a:r>
            <a:endParaRPr lang="ko-KR" altLang="en-US" dirty="0"/>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a:xfrm>
            <a:off x="681038" y="1151169"/>
            <a:ext cx="8543924" cy="2117132"/>
          </a:xfrm>
        </p:spPr>
        <p:txBody>
          <a:bodyPr>
            <a:normAutofit fontScale="55000" lnSpcReduction="20000"/>
          </a:bodyPr>
          <a:lstStyle/>
          <a:p>
            <a:pPr marL="342900" indent="-292100">
              <a:lnSpc>
                <a:spcPct val="120000"/>
              </a:lnSpc>
              <a:buFont typeface="Arial" panose="020B0604020202020204" pitchFamily="34" charset="0"/>
              <a:buChar char="•"/>
            </a:pPr>
            <a:r>
              <a:rPr lang="ko-KR" altLang="en-US" sz="2800" dirty="0"/>
              <a:t>데이터 로그 파일 생성</a:t>
            </a:r>
            <a:r>
              <a:rPr lang="en-US" altLang="ko-KR" sz="2800" dirty="0"/>
              <a:t> / </a:t>
            </a:r>
            <a:r>
              <a:rPr lang="ko-KR" altLang="en-US" sz="2800" dirty="0"/>
              <a:t>현재시각으로 </a:t>
            </a:r>
            <a:r>
              <a:rPr lang="en-US" altLang="ko-KR" sz="2800" dirty="0"/>
              <a:t>GPS </a:t>
            </a:r>
            <a:r>
              <a:rPr lang="ko-KR" altLang="en-US" sz="2800" dirty="0"/>
              <a:t>로그 파일을 생성한다</a:t>
            </a:r>
            <a:r>
              <a:rPr lang="en-US" altLang="ko-KR" sz="2800" dirty="0"/>
              <a:t>.</a:t>
            </a:r>
          </a:p>
          <a:p>
            <a:pPr lvl="1">
              <a:lnSpc>
                <a:spcPct val="120000"/>
              </a:lnSpc>
              <a:buFont typeface="Wingdings" panose="05000000000000000000" pitchFamily="2" charset="2"/>
              <a:buChar char="Ø"/>
            </a:pPr>
            <a:r>
              <a:rPr lang="en-US" altLang="ko-KR" sz="2800" dirty="0"/>
              <a:t>sudo cat /dev/serial0 | tee ~/`date +"%</a:t>
            </a:r>
            <a:r>
              <a:rPr lang="en-US" altLang="ko-KR" sz="2800" dirty="0" err="1"/>
              <a:t>Y%m%d</a:t>
            </a:r>
            <a:r>
              <a:rPr lang="en-US" altLang="ko-KR" sz="2800" dirty="0"/>
              <a:t>-%H-%M-%S"`.</a:t>
            </a:r>
            <a:r>
              <a:rPr lang="en-US" altLang="ko-KR" sz="2800" dirty="0" err="1"/>
              <a:t>nmea</a:t>
            </a:r>
            <a:endParaRPr lang="en-US" altLang="ko-KR" sz="2800" dirty="0"/>
          </a:p>
          <a:p>
            <a:pPr marL="1257300" lvl="2" indent="-228600">
              <a:lnSpc>
                <a:spcPct val="120000"/>
              </a:lnSpc>
            </a:pPr>
            <a:r>
              <a:rPr lang="en-US" altLang="ko-KR" sz="2800" dirty="0"/>
              <a:t>Ctrl + C </a:t>
            </a:r>
            <a:r>
              <a:rPr lang="ko-KR" altLang="en-US" sz="2800" dirty="0"/>
              <a:t>을 입력하여 프로그램을 종료한다</a:t>
            </a:r>
            <a:r>
              <a:rPr lang="en-US" altLang="ko-KR" sz="2800" dirty="0"/>
              <a:t>. </a:t>
            </a:r>
          </a:p>
          <a:p>
            <a:pPr marL="342900" indent="-292100">
              <a:lnSpc>
                <a:spcPct val="120000"/>
              </a:lnSpc>
              <a:buFont typeface="Arial" panose="020B0604020202020204" pitchFamily="34" charset="0"/>
              <a:buChar char="•"/>
            </a:pPr>
            <a:r>
              <a:rPr lang="en-US" altLang="ko-KR" sz="2800" dirty="0"/>
              <a:t>GoogleEarth Pro </a:t>
            </a:r>
            <a:r>
              <a:rPr lang="ko-KR" altLang="en-US" sz="2800" dirty="0"/>
              <a:t>에서 해당 </a:t>
            </a:r>
            <a:r>
              <a:rPr lang="en-US" altLang="ko-KR" sz="2800" dirty="0"/>
              <a:t>GPS </a:t>
            </a:r>
            <a:r>
              <a:rPr lang="ko-KR" altLang="en-US" sz="2800" dirty="0"/>
              <a:t>로그 파일을 사용하여 지도를 그린다</a:t>
            </a:r>
            <a:r>
              <a:rPr lang="en-US" altLang="ko-KR" sz="2800" dirty="0"/>
              <a:t>.</a:t>
            </a:r>
          </a:p>
          <a:p>
            <a:pPr marL="747713" lvl="1" indent="-239713">
              <a:lnSpc>
                <a:spcPct val="120000"/>
              </a:lnSpc>
            </a:pPr>
            <a:r>
              <a:rPr lang="ko-KR" altLang="en-US" sz="2800" dirty="0"/>
              <a:t>아래 주소에서 </a:t>
            </a:r>
            <a:r>
              <a:rPr lang="en-US" altLang="ko-KR" sz="2800" dirty="0"/>
              <a:t>GoogleEarth Pro </a:t>
            </a:r>
            <a:r>
              <a:rPr lang="ko-KR" altLang="en-US" sz="2800" dirty="0"/>
              <a:t>다운로드 및 설치</a:t>
            </a:r>
            <a:endParaRPr lang="en-US" altLang="ko-KR" sz="2800" dirty="0"/>
          </a:p>
          <a:p>
            <a:pPr lvl="2">
              <a:lnSpc>
                <a:spcPct val="120000"/>
              </a:lnSpc>
              <a:buFont typeface="Wingdings" panose="05000000000000000000" pitchFamily="2" charset="2"/>
              <a:buChar char="Ø"/>
            </a:pPr>
            <a:r>
              <a:rPr lang="en-US" altLang="ko-KR" sz="2800" dirty="0">
                <a:hlinkClick r:id="rId2"/>
              </a:rPr>
              <a:t>https://www.google.com/earth/versions/download-thank-you/</a:t>
            </a:r>
            <a:endParaRPr lang="ko-KR" altLang="en-US" sz="2800" dirty="0"/>
          </a:p>
        </p:txBody>
      </p:sp>
      <p:pic>
        <p:nvPicPr>
          <p:cNvPr id="2" name="Picture 1">
            <a:extLst>
              <a:ext uri="{FF2B5EF4-FFF2-40B4-BE49-F238E27FC236}">
                <a16:creationId xmlns:a16="http://schemas.microsoft.com/office/drawing/2014/main" id="{53942E4D-C80F-4A8F-944F-8F7C30B08948}"/>
              </a:ext>
            </a:extLst>
          </p:cNvPr>
          <p:cNvPicPr>
            <a:picLocks noChangeAspect="1"/>
          </p:cNvPicPr>
          <p:nvPr/>
        </p:nvPicPr>
        <p:blipFill>
          <a:blip r:embed="rId3"/>
          <a:stretch>
            <a:fillRect/>
          </a:stretch>
        </p:blipFill>
        <p:spPr>
          <a:xfrm>
            <a:off x="3836038" y="3429000"/>
            <a:ext cx="4182701" cy="2780932"/>
          </a:xfrm>
          <a:prstGeom prst="rect">
            <a:avLst/>
          </a:prstGeom>
        </p:spPr>
      </p:pic>
      <p:pic>
        <p:nvPicPr>
          <p:cNvPr id="3" name="Picture 2">
            <a:extLst>
              <a:ext uri="{FF2B5EF4-FFF2-40B4-BE49-F238E27FC236}">
                <a16:creationId xmlns:a16="http://schemas.microsoft.com/office/drawing/2014/main" id="{5758D7DE-5E79-4119-9C8C-420811EE7561}"/>
              </a:ext>
            </a:extLst>
          </p:cNvPr>
          <p:cNvPicPr>
            <a:picLocks noChangeAspect="1"/>
          </p:cNvPicPr>
          <p:nvPr/>
        </p:nvPicPr>
        <p:blipFill>
          <a:blip r:embed="rId4"/>
          <a:stretch>
            <a:fillRect/>
          </a:stretch>
        </p:blipFill>
        <p:spPr>
          <a:xfrm>
            <a:off x="1843456" y="3557933"/>
            <a:ext cx="1623376" cy="1746955"/>
          </a:xfrm>
          <a:prstGeom prst="rect">
            <a:avLst/>
          </a:prstGeom>
        </p:spPr>
      </p:pic>
      <p:sp>
        <p:nvSpPr>
          <p:cNvPr id="16" name="Arrow: Right 15">
            <a:extLst>
              <a:ext uri="{FF2B5EF4-FFF2-40B4-BE49-F238E27FC236}">
                <a16:creationId xmlns:a16="http://schemas.microsoft.com/office/drawing/2014/main" id="{B997F657-2381-4BD5-B91D-89CF20C874EB}"/>
              </a:ext>
            </a:extLst>
          </p:cNvPr>
          <p:cNvSpPr/>
          <p:nvPr/>
        </p:nvSpPr>
        <p:spPr>
          <a:xfrm>
            <a:off x="3253121" y="4573387"/>
            <a:ext cx="1165834" cy="492159"/>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53641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normAutofit fontScale="90000"/>
          </a:bodyPr>
          <a:lstStyle/>
          <a:p>
            <a:r>
              <a:rPr lang="en-US" altLang="ko-KR" dirty="0"/>
              <a:t>GoogleEarth </a:t>
            </a:r>
            <a:r>
              <a:rPr lang="ko-KR" altLang="en-US" dirty="0"/>
              <a:t>를 이용한</a:t>
            </a:r>
            <a:r>
              <a:rPr lang="en-US" altLang="ko-KR" dirty="0"/>
              <a:t> Map</a:t>
            </a:r>
            <a:r>
              <a:rPr lang="ko-KR" altLang="en-US" dirty="0"/>
              <a:t> </a:t>
            </a:r>
            <a:r>
              <a:rPr lang="en-US" altLang="ko-KR" dirty="0"/>
              <a:t>Plot 2/2</a:t>
            </a:r>
            <a:endParaRPr lang="ko-KR" altLang="en-US" dirty="0"/>
          </a:p>
        </p:txBody>
      </p:sp>
      <p:sp>
        <p:nvSpPr>
          <p:cNvPr id="11" name="Text Placeholder 10">
            <a:extLst>
              <a:ext uri="{FF2B5EF4-FFF2-40B4-BE49-F238E27FC236}">
                <a16:creationId xmlns:a16="http://schemas.microsoft.com/office/drawing/2014/main" id="{165A18FF-AFFD-460C-AFA0-991415B30BF2}"/>
              </a:ext>
            </a:extLst>
          </p:cNvPr>
          <p:cNvSpPr>
            <a:spLocks noGrp="1"/>
          </p:cNvSpPr>
          <p:nvPr>
            <p:ph type="body" idx="1"/>
          </p:nvPr>
        </p:nvSpPr>
        <p:spPr>
          <a:xfrm>
            <a:off x="681038" y="1255271"/>
            <a:ext cx="8543925" cy="582582"/>
          </a:xfrm>
        </p:spPr>
        <p:txBody>
          <a:bodyPr/>
          <a:lstStyle/>
          <a:p>
            <a:r>
              <a:rPr lang="en-US" altLang="ko-KR" dirty="0">
                <a:hlinkClick r:id="rId3"/>
              </a:rPr>
              <a:t>https://www.youtube.com/watch?v=-iGwGmVPIcQ</a:t>
            </a:r>
            <a:endParaRPr lang="ko-KR" altLang="en-US" dirty="0"/>
          </a:p>
        </p:txBody>
      </p:sp>
      <p:sp>
        <p:nvSpPr>
          <p:cNvPr id="5" name="Date Placeholder 4">
            <a:extLst>
              <a:ext uri="{FF2B5EF4-FFF2-40B4-BE49-F238E27FC236}">
                <a16:creationId xmlns:a16="http://schemas.microsoft.com/office/drawing/2014/main" id="{C164C098-8D5C-44A5-9BD2-25C43F5F85D5}"/>
              </a:ext>
            </a:extLst>
          </p:cNvPr>
          <p:cNvSpPr>
            <a:spLocks noGrp="1"/>
          </p:cNvSpPr>
          <p:nvPr>
            <p:ph type="dt"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idx="12"/>
          </p:nvPr>
        </p:nvSpPr>
        <p:spPr/>
        <p:txBody>
          <a:bodyPr/>
          <a:lstStyle/>
          <a:p>
            <a:fld id="{AA0EB1BB-D2B3-481B-A5E1-F093F8D3CD29}" type="slidenum">
              <a:rPr lang="en-US" smtClean="0"/>
              <a:t>138</a:t>
            </a:fld>
            <a:endParaRPr lang="en-US"/>
          </a:p>
        </p:txBody>
      </p:sp>
      <p:pic>
        <p:nvPicPr>
          <p:cNvPr id="9" name="Online Media 8" title="googlee earth nmea gps log data view">
            <a:hlinkClick r:id="" action="ppaction://media"/>
            <a:extLst>
              <a:ext uri="{FF2B5EF4-FFF2-40B4-BE49-F238E27FC236}">
                <a16:creationId xmlns:a16="http://schemas.microsoft.com/office/drawing/2014/main" id="{FAA852BB-5616-4B75-90DC-90FABE1E2D7A}"/>
              </a:ext>
            </a:extLst>
          </p:cNvPr>
          <p:cNvPicPr>
            <a:picLocks noRot="1" noChangeAspect="1"/>
          </p:cNvPicPr>
          <p:nvPr>
            <a:videoFile r:link="rId1"/>
          </p:nvPr>
        </p:nvPicPr>
        <p:blipFill>
          <a:blip r:embed="rId4"/>
          <a:stretch>
            <a:fillRect/>
          </a:stretch>
        </p:blipFill>
        <p:spPr>
          <a:xfrm>
            <a:off x="1271374" y="1940667"/>
            <a:ext cx="7363252" cy="4141830"/>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30006826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BCAA-28C8-4A3C-98FF-E5AA767E105E}"/>
              </a:ext>
            </a:extLst>
          </p:cNvPr>
          <p:cNvSpPr>
            <a:spLocks noGrp="1"/>
          </p:cNvSpPr>
          <p:nvPr>
            <p:ph type="title"/>
          </p:nvPr>
        </p:nvSpPr>
        <p:spPr/>
        <p:txBody>
          <a:bodyPr/>
          <a:lstStyle/>
          <a:p>
            <a:r>
              <a:rPr lang="en-US" altLang="ko-KR" dirty="0"/>
              <a:t>GPS </a:t>
            </a:r>
            <a:r>
              <a:rPr lang="ko-KR" altLang="en-US" dirty="0"/>
              <a:t>에러 메시지</a:t>
            </a:r>
          </a:p>
        </p:txBody>
      </p:sp>
      <p:sp>
        <p:nvSpPr>
          <p:cNvPr id="3" name="Text Placeholder 2">
            <a:extLst>
              <a:ext uri="{FF2B5EF4-FFF2-40B4-BE49-F238E27FC236}">
                <a16:creationId xmlns:a16="http://schemas.microsoft.com/office/drawing/2014/main" id="{DB5EDF26-172C-4960-A9B5-98D85B665D49}"/>
              </a:ext>
            </a:extLst>
          </p:cNvPr>
          <p:cNvSpPr>
            <a:spLocks noGrp="1"/>
          </p:cNvSpPr>
          <p:nvPr>
            <p:ph type="body" idx="1"/>
          </p:nvPr>
        </p:nvSpPr>
        <p:spPr/>
        <p:txBody>
          <a:bodyPr>
            <a:normAutofit fontScale="77500" lnSpcReduction="20000"/>
          </a:bodyPr>
          <a:lstStyle/>
          <a:p>
            <a:pPr>
              <a:lnSpc>
                <a:spcPct val="120000"/>
              </a:lnSpc>
            </a:pPr>
            <a:r>
              <a:rPr lang="en-US" altLang="ko-KR" dirty="0"/>
              <a:t>$GNTXT,01,01,01,NMEA unknown msg*46</a:t>
            </a:r>
          </a:p>
          <a:p>
            <a:pPr lvl="1">
              <a:lnSpc>
                <a:spcPct val="120000"/>
              </a:lnSpc>
            </a:pPr>
            <a:r>
              <a:rPr lang="en-US" altLang="ko-KR" dirty="0"/>
              <a:t>The output you see from your GPS module is perfectly normal.</a:t>
            </a:r>
          </a:p>
          <a:p>
            <a:pPr lvl="1">
              <a:lnSpc>
                <a:spcPct val="120000"/>
              </a:lnSpc>
            </a:pPr>
            <a:r>
              <a:rPr lang="en-US" altLang="ko-KR" dirty="0"/>
              <a:t>What the NMEA messages tell you is that your GPS module does not (yet) have a fix, i.e. it does not have enough information to calculate its current position (+other information).</a:t>
            </a:r>
          </a:p>
          <a:p>
            <a:pPr fontAlgn="base">
              <a:lnSpc>
                <a:spcPct val="120000"/>
              </a:lnSpc>
            </a:pPr>
            <a:r>
              <a:rPr lang="en-US" altLang="ko-KR" b="1" dirty="0"/>
              <a:t>What can be the root cause for the missing GPS fix?</a:t>
            </a:r>
            <a:endParaRPr lang="en-US" altLang="ko-KR" dirty="0"/>
          </a:p>
          <a:p>
            <a:pPr lvl="1" fontAlgn="base">
              <a:lnSpc>
                <a:spcPct val="120000"/>
              </a:lnSpc>
            </a:pPr>
            <a:r>
              <a:rPr lang="en-US" altLang="ko-KR" dirty="0"/>
              <a:t>Your hardware + antenna does not work properly</a:t>
            </a:r>
          </a:p>
          <a:p>
            <a:pPr lvl="1" fontAlgn="base">
              <a:lnSpc>
                <a:spcPct val="120000"/>
              </a:lnSpc>
            </a:pPr>
            <a:r>
              <a:rPr lang="en-US" altLang="ko-KR" dirty="0"/>
              <a:t>You are indoors and the GPS signal from the satellites is not strong enough</a:t>
            </a:r>
          </a:p>
          <a:p>
            <a:pPr lvl="1" fontAlgn="base">
              <a:lnSpc>
                <a:spcPct val="120000"/>
              </a:lnSpc>
            </a:pPr>
            <a:r>
              <a:rPr lang="en-US" altLang="ko-KR" dirty="0"/>
              <a:t>You have just started using this module fresh from the factory and it needs some time to get ahold of its coordinates. The </a:t>
            </a:r>
            <a:r>
              <a:rPr lang="en-US" altLang="ko-KR" u="sng" dirty="0">
                <a:hlinkClick r:id="rId2"/>
              </a:rPr>
              <a:t>time to first fix</a:t>
            </a:r>
            <a:r>
              <a:rPr lang="en-US" altLang="ko-KR" dirty="0"/>
              <a:t> for such a brand new device can be up to 15 minutes.</a:t>
            </a:r>
          </a:p>
          <a:p>
            <a:pPr fontAlgn="base">
              <a:lnSpc>
                <a:spcPct val="120000"/>
              </a:lnSpc>
            </a:pPr>
            <a:r>
              <a:rPr lang="en-US" altLang="ko-KR" b="1" dirty="0"/>
              <a:t>My advice:</a:t>
            </a:r>
            <a:endParaRPr lang="en-US" altLang="ko-KR" dirty="0"/>
          </a:p>
          <a:p>
            <a:pPr lvl="1" fontAlgn="base">
              <a:lnSpc>
                <a:spcPct val="120000"/>
              </a:lnSpc>
            </a:pPr>
            <a:r>
              <a:rPr lang="en-US" altLang="ko-KR" dirty="0"/>
              <a:t>Make sure that at your location, the GPS signal from the satellites is strong enough. Ideally by moving outdoors.</a:t>
            </a:r>
          </a:p>
          <a:p>
            <a:pPr lvl="1" fontAlgn="base">
              <a:lnSpc>
                <a:spcPct val="120000"/>
              </a:lnSpc>
            </a:pPr>
            <a:r>
              <a:rPr lang="en-US" altLang="ko-KR" dirty="0"/>
              <a:t>Give your module some time. Wait for up to 20 minutes, before going to step 3.</a:t>
            </a:r>
          </a:p>
          <a:p>
            <a:pPr lvl="1" fontAlgn="base">
              <a:lnSpc>
                <a:spcPct val="120000"/>
              </a:lnSpc>
            </a:pPr>
            <a:r>
              <a:rPr lang="en-US" altLang="ko-KR" dirty="0"/>
              <a:t>Only if the first two did not help, you might need to check your hardware (+antenna).</a:t>
            </a:r>
          </a:p>
          <a:p>
            <a:pPr lvl="1">
              <a:lnSpc>
                <a:spcPct val="120000"/>
              </a:lnSpc>
            </a:pPr>
            <a:endParaRPr lang="ko-KR" altLang="en-US" dirty="0"/>
          </a:p>
        </p:txBody>
      </p:sp>
      <p:sp>
        <p:nvSpPr>
          <p:cNvPr id="4" name="Date Placeholder 3">
            <a:extLst>
              <a:ext uri="{FF2B5EF4-FFF2-40B4-BE49-F238E27FC236}">
                <a16:creationId xmlns:a16="http://schemas.microsoft.com/office/drawing/2014/main" id="{A63A9D5F-5359-4FBD-A4C6-A2BDA09ED14F}"/>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1882CA02-B966-4741-8A51-4FD202313A5E}"/>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D38FE578-9830-4E61-9278-4BA44E0C7D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139</a:t>
            </a:fld>
            <a:endParaRPr lang="en-US"/>
          </a:p>
        </p:txBody>
      </p:sp>
    </p:spTree>
    <p:extLst>
      <p:ext uri="{BB962C8B-B14F-4D97-AF65-F5344CB8AC3E}">
        <p14:creationId xmlns:p14="http://schemas.microsoft.com/office/powerpoint/2010/main" val="1811954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ctr"/>
            <a:r>
              <a:rPr lang="ko-KR" altLang="en-US" dirty="0"/>
              <a:t>임베디드</a:t>
            </a:r>
            <a:r>
              <a:rPr lang="en-US" dirty="0"/>
              <a:t> </a:t>
            </a:r>
            <a:r>
              <a:rPr lang="ko-KR" altLang="en-US" dirty="0"/>
              <a:t>시스템 초기 모델</a:t>
            </a:r>
            <a:endParaRPr lang="en-US" dirty="0"/>
          </a:p>
        </p:txBody>
      </p:sp>
      <p:sp>
        <p:nvSpPr>
          <p:cNvPr id="3" name="날짜 개체 틀 2"/>
          <p:cNvSpPr>
            <a:spLocks noGrp="1"/>
          </p:cNvSpPr>
          <p:nvPr>
            <p:ph type="dt" sz="half" idx="10"/>
          </p:nvPr>
        </p:nvSpPr>
        <p:spPr/>
        <p:txBody>
          <a:bodyPr/>
          <a:lstStyle/>
          <a:p>
            <a:fld id="{B9D81F35-5929-4771-ABCA-CE90C96ABFFE}" type="datetime1">
              <a:rPr lang="ko-KR" altLang="en-US" smtClean="0"/>
              <a:t>2019-12-24</a:t>
            </a:fld>
            <a:endParaRPr lang="en-US"/>
          </a:p>
        </p:txBody>
      </p:sp>
      <p:sp>
        <p:nvSpPr>
          <p:cNvPr id="4" name="바닥글 개체 틀 3"/>
          <p:cNvSpPr>
            <a:spLocks noGrp="1"/>
          </p:cNvSpPr>
          <p:nvPr>
            <p:ph type="ftr" sz="quarter" idx="11"/>
          </p:nvPr>
        </p:nvSpPr>
        <p:spPr/>
        <p:txBody>
          <a:bodyPr/>
          <a:lstStyle/>
          <a:p>
            <a:r>
              <a:rPr lang="ko-KR" altLang="en-US"/>
              <a:t>라즈베리파이 응용 실습</a:t>
            </a:r>
            <a:endParaRPr lang="en-US"/>
          </a:p>
        </p:txBody>
      </p:sp>
      <p:sp>
        <p:nvSpPr>
          <p:cNvPr id="5" name="슬라이드 번호 개체 틀 4"/>
          <p:cNvSpPr>
            <a:spLocks noGrp="1"/>
          </p:cNvSpPr>
          <p:nvPr>
            <p:ph type="sldNum" sz="quarter" idx="12"/>
          </p:nvPr>
        </p:nvSpPr>
        <p:spPr/>
        <p:txBody>
          <a:bodyPr/>
          <a:lstStyle/>
          <a:p>
            <a:fld id="{AA0EB1BB-D2B3-481B-A5E1-F093F8D3CD29}" type="slidenum">
              <a:rPr lang="en-US" smtClean="0"/>
              <a:t>14</a:t>
            </a:fld>
            <a:endParaRPr lang="en-US"/>
          </a:p>
        </p:txBody>
      </p:sp>
      <p:grpSp>
        <p:nvGrpSpPr>
          <p:cNvPr id="8" name="Group 7">
            <a:extLst>
              <a:ext uri="{FF2B5EF4-FFF2-40B4-BE49-F238E27FC236}">
                <a16:creationId xmlns:a16="http://schemas.microsoft.com/office/drawing/2014/main" id="{7FC78732-75E7-4FE3-8146-8CB1429D36F3}"/>
              </a:ext>
            </a:extLst>
          </p:cNvPr>
          <p:cNvGrpSpPr>
            <a:grpSpLocks noChangeAspect="1"/>
          </p:cNvGrpSpPr>
          <p:nvPr/>
        </p:nvGrpSpPr>
        <p:grpSpPr>
          <a:xfrm>
            <a:off x="1382135" y="1887184"/>
            <a:ext cx="2846004" cy="3882612"/>
            <a:chOff x="1160437" y="2518597"/>
            <a:chExt cx="1537013" cy="2096844"/>
          </a:xfrm>
        </p:grpSpPr>
        <p:pic>
          <p:nvPicPr>
            <p:cNvPr id="2050" name="Picture 2" descr="Image result for digital camera initial"/>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60437" y="2518597"/>
              <a:ext cx="1537013" cy="18039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01880" y="4449223"/>
              <a:ext cx="708331" cy="166218"/>
            </a:xfrm>
            <a:prstGeom prst="rect">
              <a:avLst/>
            </a:prstGeom>
            <a:noFill/>
          </p:spPr>
          <p:txBody>
            <a:bodyPr wrap="none" rtlCol="0" anchor="ctr">
              <a:spAutoFit/>
            </a:bodyPr>
            <a:lstStyle/>
            <a:p>
              <a:pPr algn="ctr"/>
              <a:r>
                <a:rPr lang="ko-KR" altLang="en-US" dirty="0"/>
                <a:t>디지털 카메라</a:t>
              </a:r>
              <a:endParaRPr lang="en-US" dirty="0"/>
            </a:p>
          </p:txBody>
        </p:sp>
      </p:grpSp>
      <p:grpSp>
        <p:nvGrpSpPr>
          <p:cNvPr id="9" name="Group 8">
            <a:extLst>
              <a:ext uri="{FF2B5EF4-FFF2-40B4-BE49-F238E27FC236}">
                <a16:creationId xmlns:a16="http://schemas.microsoft.com/office/drawing/2014/main" id="{C8CF33DF-8667-4B19-959F-6C5AE36C8638}"/>
              </a:ext>
            </a:extLst>
          </p:cNvPr>
          <p:cNvGrpSpPr/>
          <p:nvPr/>
        </p:nvGrpSpPr>
        <p:grpSpPr>
          <a:xfrm>
            <a:off x="5210744" y="2574681"/>
            <a:ext cx="3771514" cy="2652709"/>
            <a:chOff x="7784977" y="3375410"/>
            <a:chExt cx="1439986" cy="1195031"/>
          </a:xfrm>
        </p:grpSpPr>
        <p:pic>
          <p:nvPicPr>
            <p:cNvPr id="2052" name="Picture 4" descr="Image result for computer mouse initial"/>
            <p:cNvPicPr preferRelativeResize="0">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84977" y="3375410"/>
              <a:ext cx="1439986" cy="9621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340397" y="4431789"/>
              <a:ext cx="276151" cy="138652"/>
            </a:xfrm>
            <a:prstGeom prst="rect">
              <a:avLst/>
            </a:prstGeom>
            <a:noFill/>
          </p:spPr>
          <p:txBody>
            <a:bodyPr wrap="none" rtlCol="0">
              <a:spAutoFit/>
            </a:bodyPr>
            <a:lstStyle/>
            <a:p>
              <a:pPr algn="ctr"/>
              <a:r>
                <a:rPr lang="ko-KR" altLang="en-US" dirty="0"/>
                <a:t>마우스</a:t>
              </a:r>
              <a:endParaRPr lang="en-US" dirty="0"/>
            </a:p>
          </p:txBody>
        </p:sp>
      </p:grpSp>
    </p:spTree>
    <p:extLst>
      <p:ext uri="{BB962C8B-B14F-4D97-AF65-F5344CB8AC3E}">
        <p14:creationId xmlns:p14="http://schemas.microsoft.com/office/powerpoint/2010/main" val="22487828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5D8B-7689-420B-9DF4-30C5CB6644F8}"/>
              </a:ext>
            </a:extLst>
          </p:cNvPr>
          <p:cNvSpPr>
            <a:spLocks noGrp="1"/>
          </p:cNvSpPr>
          <p:nvPr>
            <p:ph type="title"/>
          </p:nvPr>
        </p:nvSpPr>
        <p:spPr/>
        <p:txBody>
          <a:bodyPr>
            <a:normAutofit/>
          </a:bodyPr>
          <a:lstStyle/>
          <a:p>
            <a:r>
              <a:rPr lang="en-US" dirty="0">
                <a:solidFill>
                  <a:schemeClr val="tx1"/>
                </a:solidFill>
              </a:rPr>
              <a:t>Python </a:t>
            </a:r>
            <a:r>
              <a:rPr lang="en-US" altLang="ko-KR" dirty="0">
                <a:solidFill>
                  <a:schemeClr val="tx1"/>
                </a:solidFill>
              </a:rPr>
              <a:t>GPS </a:t>
            </a:r>
            <a:r>
              <a:rPr lang="en-US" dirty="0">
                <a:solidFill>
                  <a:schemeClr val="tx1"/>
                </a:solidFill>
              </a:rPr>
              <a:t>Data Parsing</a:t>
            </a:r>
          </a:p>
        </p:txBody>
      </p:sp>
      <p:sp>
        <p:nvSpPr>
          <p:cNvPr id="3" name="Content Placeholder 2">
            <a:extLst>
              <a:ext uri="{FF2B5EF4-FFF2-40B4-BE49-F238E27FC236}">
                <a16:creationId xmlns:a16="http://schemas.microsoft.com/office/drawing/2014/main" id="{78AA084D-EA57-4856-992F-22AD3B40A8C6}"/>
              </a:ext>
            </a:extLst>
          </p:cNvPr>
          <p:cNvSpPr>
            <a:spLocks noGrp="1"/>
          </p:cNvSpPr>
          <p:nvPr>
            <p:ph idx="1"/>
          </p:nvPr>
        </p:nvSpPr>
        <p:spPr>
          <a:xfrm>
            <a:off x="681039" y="1255271"/>
            <a:ext cx="8447463" cy="2725899"/>
          </a:xfrm>
        </p:spPr>
        <p:txBody>
          <a:bodyPr>
            <a:noAutofit/>
          </a:bodyPr>
          <a:lstStyle/>
          <a:p>
            <a:pPr>
              <a:lnSpc>
                <a:spcPct val="100000"/>
              </a:lnSpc>
            </a:pPr>
            <a:r>
              <a:rPr lang="ko-KR" altLang="en-US" sz="1800" dirty="0"/>
              <a:t>파이썬 프로그램으로  </a:t>
            </a:r>
            <a:r>
              <a:rPr lang="en-US" altLang="ko-KR" sz="1800" dirty="0"/>
              <a:t>GPS NMEA  </a:t>
            </a:r>
            <a:r>
              <a:rPr lang="ko-KR" altLang="en-US" sz="1800" dirty="0"/>
              <a:t>데이터를 해석한다</a:t>
            </a:r>
            <a:r>
              <a:rPr lang="en-US" altLang="ko-KR" sz="1800" dirty="0"/>
              <a:t>.</a:t>
            </a:r>
          </a:p>
          <a:p>
            <a:pPr>
              <a:lnSpc>
                <a:spcPct val="100000"/>
              </a:lnSpc>
            </a:pPr>
            <a:r>
              <a:rPr lang="ko-KR" altLang="en-US" sz="1800" dirty="0"/>
              <a:t>실행 방법 </a:t>
            </a:r>
            <a:r>
              <a:rPr lang="en-US" altLang="ko-KR" sz="1800" dirty="0"/>
              <a:t>: </a:t>
            </a:r>
          </a:p>
          <a:p>
            <a:pPr lvl="1">
              <a:lnSpc>
                <a:spcPct val="100000"/>
              </a:lnSpc>
              <a:buFont typeface="Times New Roman" panose="02020603050405020304" pitchFamily="18" charset="0"/>
              <a:buChar char="$"/>
            </a:pPr>
            <a:r>
              <a:rPr lang="en-US" altLang="ko-KR" sz="1800" dirty="0">
                <a:latin typeface="Consolas" panose="020B0609020204030204" pitchFamily="49" charset="0"/>
              </a:rPr>
              <a:t>cd</a:t>
            </a:r>
            <a:r>
              <a:rPr lang="ko-KR" altLang="en-US" sz="1800" dirty="0">
                <a:latin typeface="Consolas" panose="020B0609020204030204" pitchFamily="49" charset="0"/>
              </a:rPr>
              <a:t> </a:t>
            </a:r>
            <a:r>
              <a:rPr lang="en-US" altLang="ko-KR" sz="1800" dirty="0">
                <a:latin typeface="Consolas" panose="020B0609020204030204" pitchFamily="49" charset="0"/>
              </a:rPr>
              <a:t>~/ads/gps</a:t>
            </a:r>
          </a:p>
          <a:p>
            <a:pPr lvl="1">
              <a:lnSpc>
                <a:spcPct val="100000"/>
              </a:lnSpc>
              <a:buFont typeface="Times New Roman" panose="02020603050405020304" pitchFamily="18" charset="0"/>
              <a:buChar char="$"/>
            </a:pPr>
            <a:r>
              <a:rPr lang="en-US" altLang="ko-KR" sz="1800" dirty="0">
                <a:latin typeface="Consolas" panose="020B0609020204030204" pitchFamily="49" charset="0"/>
              </a:rPr>
              <a:t>sudo python3</a:t>
            </a:r>
            <a:r>
              <a:rPr lang="ko-KR" altLang="en-US" sz="1800" dirty="0">
                <a:latin typeface="Consolas" panose="020B0609020204030204" pitchFamily="49" charset="0"/>
              </a:rPr>
              <a:t> </a:t>
            </a:r>
            <a:r>
              <a:rPr lang="en-US" altLang="ko-KR" sz="1800" dirty="0">
                <a:latin typeface="Consolas" panose="020B0609020204030204" pitchFamily="49" charset="0"/>
              </a:rPr>
              <a:t>gps_parse.py </a:t>
            </a:r>
            <a:endParaRPr lang="en-US" altLang="ko-KR" sz="1800" dirty="0"/>
          </a:p>
          <a:p>
            <a:pPr>
              <a:lnSpc>
                <a:spcPct val="100000"/>
              </a:lnSpc>
            </a:pPr>
            <a:endParaRPr lang="en-US" sz="1800" dirty="0"/>
          </a:p>
        </p:txBody>
      </p:sp>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140</a:t>
            </a:fld>
            <a:endParaRPr lang="en-US"/>
          </a:p>
        </p:txBody>
      </p:sp>
      <p:pic>
        <p:nvPicPr>
          <p:cNvPr id="4" name="Picture 3">
            <a:extLst>
              <a:ext uri="{FF2B5EF4-FFF2-40B4-BE49-F238E27FC236}">
                <a16:creationId xmlns:a16="http://schemas.microsoft.com/office/drawing/2014/main" id="{5E1957B6-CC1D-465C-8BF5-8D01067F5ADF}"/>
              </a:ext>
            </a:extLst>
          </p:cNvPr>
          <p:cNvPicPr>
            <a:picLocks noChangeAspect="1"/>
          </p:cNvPicPr>
          <p:nvPr/>
        </p:nvPicPr>
        <p:blipFill>
          <a:blip r:embed="rId2"/>
          <a:stretch>
            <a:fillRect/>
          </a:stretch>
        </p:blipFill>
        <p:spPr>
          <a:xfrm>
            <a:off x="782337" y="3827129"/>
            <a:ext cx="8587510" cy="1775137"/>
          </a:xfrm>
          <a:prstGeom prst="rect">
            <a:avLst/>
          </a:prstGeom>
        </p:spPr>
      </p:pic>
    </p:spTree>
    <p:extLst>
      <p:ext uri="{BB962C8B-B14F-4D97-AF65-F5344CB8AC3E}">
        <p14:creationId xmlns:p14="http://schemas.microsoft.com/office/powerpoint/2010/main" val="21379145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E250-FF2D-44E0-9083-17B67288DEEC}"/>
              </a:ext>
            </a:extLst>
          </p:cNvPr>
          <p:cNvSpPr>
            <a:spLocks noGrp="1"/>
          </p:cNvSpPr>
          <p:nvPr>
            <p:ph type="title"/>
          </p:nvPr>
        </p:nvSpPr>
        <p:spPr/>
        <p:txBody>
          <a:bodyPr/>
          <a:lstStyle/>
          <a:p>
            <a:r>
              <a:rPr lang="en-US" altLang="ko-KR" dirty="0"/>
              <a:t>u-Center + GPS</a:t>
            </a:r>
            <a:endParaRPr lang="ko-KR" altLang="en-US" dirty="0"/>
          </a:p>
        </p:txBody>
      </p:sp>
      <p:sp>
        <p:nvSpPr>
          <p:cNvPr id="3" name="Text Placeholder 2">
            <a:extLst>
              <a:ext uri="{FF2B5EF4-FFF2-40B4-BE49-F238E27FC236}">
                <a16:creationId xmlns:a16="http://schemas.microsoft.com/office/drawing/2014/main" id="{33715EC4-B418-4EF3-8EEF-E0B9686195DB}"/>
              </a:ext>
            </a:extLst>
          </p:cNvPr>
          <p:cNvSpPr>
            <a:spLocks noGrp="1"/>
          </p:cNvSpPr>
          <p:nvPr>
            <p:ph type="body" idx="1"/>
          </p:nvPr>
        </p:nvSpPr>
        <p:spPr/>
        <p:txBody>
          <a:bodyPr/>
          <a:lstStyle/>
          <a:p>
            <a:r>
              <a:rPr lang="en-US" altLang="ko-KR" dirty="0"/>
              <a:t>u-Center </a:t>
            </a:r>
            <a:r>
              <a:rPr lang="ko-KR" altLang="en-US" dirty="0"/>
              <a:t>설치</a:t>
            </a:r>
            <a:endParaRPr lang="en-US" altLang="ko-KR" dirty="0"/>
          </a:p>
          <a:p>
            <a:r>
              <a:rPr lang="en-US" altLang="ko-KR" dirty="0"/>
              <a:t>u-Center </a:t>
            </a:r>
            <a:r>
              <a:rPr lang="ko-KR" altLang="en-US" dirty="0"/>
              <a:t>연동</a:t>
            </a:r>
          </a:p>
        </p:txBody>
      </p:sp>
      <p:sp>
        <p:nvSpPr>
          <p:cNvPr id="4" name="Date Placeholder 3">
            <a:extLst>
              <a:ext uri="{FF2B5EF4-FFF2-40B4-BE49-F238E27FC236}">
                <a16:creationId xmlns:a16="http://schemas.microsoft.com/office/drawing/2014/main" id="{F22C0146-BA4A-4614-91C0-4EC6260AC558}"/>
              </a:ext>
            </a:extLst>
          </p:cNvPr>
          <p:cNvSpPr>
            <a:spLocks noGrp="1"/>
          </p:cNvSpPr>
          <p:nvPr>
            <p:ph type="dt" idx="10"/>
          </p:nvPr>
        </p:nvSpPr>
        <p:spPr/>
        <p:txBody>
          <a:bodyPr/>
          <a:lstStyle/>
          <a:p>
            <a:fld id="{1D45147B-809F-4780-AA03-A2D843F88B44}"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56DE705F-9AEF-4AEE-B774-C4F569FAFC93}"/>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8980ECC-949E-4517-B8A5-09631AE5CD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141</a:t>
            </a:fld>
            <a:endParaRPr lang="en-US"/>
          </a:p>
        </p:txBody>
      </p:sp>
    </p:spTree>
    <p:extLst>
      <p:ext uri="{BB962C8B-B14F-4D97-AF65-F5344CB8AC3E}">
        <p14:creationId xmlns:p14="http://schemas.microsoft.com/office/powerpoint/2010/main" val="37936317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142</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normAutofit/>
          </a:bodyPr>
          <a:lstStyle/>
          <a:p>
            <a:r>
              <a:rPr lang="en-US" altLang="ko-KR" dirty="0"/>
              <a:t>u-Center</a:t>
            </a:r>
            <a:endParaRPr lang="ko-KR" altLang="en-US" dirty="0"/>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a:xfrm>
            <a:off x="681038" y="1151167"/>
            <a:ext cx="8543924" cy="2687095"/>
          </a:xfrm>
        </p:spPr>
        <p:txBody>
          <a:bodyPr>
            <a:normAutofit fontScale="92500" lnSpcReduction="10000"/>
          </a:bodyPr>
          <a:lstStyle/>
          <a:p>
            <a:pPr marL="393700" indent="-342900">
              <a:lnSpc>
                <a:spcPct val="120000"/>
              </a:lnSpc>
              <a:buFont typeface="Arial" panose="020B0604020202020204" pitchFamily="34" charset="0"/>
              <a:buChar char="•"/>
            </a:pPr>
            <a:r>
              <a:rPr lang="ko-KR" altLang="en-US" sz="1600" dirty="0"/>
              <a:t>참고 문서</a:t>
            </a:r>
            <a:endParaRPr lang="en-US" altLang="ko-KR" sz="1600" dirty="0"/>
          </a:p>
          <a:p>
            <a:pPr marL="850900" lvl="1">
              <a:lnSpc>
                <a:spcPct val="120000"/>
              </a:lnSpc>
            </a:pPr>
            <a:r>
              <a:rPr lang="en-US" altLang="ko-KR" sz="1600" dirty="0">
                <a:hlinkClick r:id="rId2"/>
              </a:rPr>
              <a:t>http://ozzmaker.com/using-u-center-to-connect-to-a-raspberry-pi-with-an-attached-berrygps-imu-gsm/</a:t>
            </a:r>
            <a:r>
              <a:rPr lang="en-US" altLang="ko-KR" sz="1600" dirty="0"/>
              <a:t> </a:t>
            </a:r>
          </a:p>
          <a:p>
            <a:pPr marL="393700" indent="-342900">
              <a:lnSpc>
                <a:spcPct val="120000"/>
              </a:lnSpc>
              <a:buFont typeface="Arial" panose="020B0604020202020204" pitchFamily="34" charset="0"/>
              <a:buChar char="•"/>
            </a:pPr>
            <a:r>
              <a:rPr lang="en-US" altLang="ko-KR" sz="1600" dirty="0"/>
              <a:t>u-Center from u-</a:t>
            </a:r>
            <a:r>
              <a:rPr lang="en-US" altLang="ko-KR" sz="1600" dirty="0" err="1"/>
              <a:t>Blox</a:t>
            </a:r>
            <a:r>
              <a:rPr lang="en-US" altLang="ko-KR" sz="1600" dirty="0"/>
              <a:t> is a graphical interface which can be used to monitor and configure all aspects of the GPS module.</a:t>
            </a:r>
          </a:p>
          <a:p>
            <a:pPr marL="393700" indent="-342900">
              <a:lnSpc>
                <a:spcPct val="120000"/>
              </a:lnSpc>
              <a:buFont typeface="Arial" panose="020B0604020202020204" pitchFamily="34" charset="0"/>
              <a:buChar char="•"/>
            </a:pPr>
            <a:r>
              <a:rPr lang="en-US" altLang="ko-KR" sz="1600" dirty="0"/>
              <a:t>It can connect over the network to a Raspberry Pi. </a:t>
            </a:r>
          </a:p>
          <a:p>
            <a:pPr marL="393700" indent="-342900">
              <a:lnSpc>
                <a:spcPct val="120000"/>
              </a:lnSpc>
              <a:buFont typeface="Arial" panose="020B0604020202020204" pitchFamily="34" charset="0"/>
              <a:buChar char="•"/>
            </a:pPr>
            <a:r>
              <a:rPr lang="en-US" altLang="ko-KR" sz="1600" dirty="0"/>
              <a:t>This will require us to redirect the serial interface on the Raspberry Pi to a network port using </a:t>
            </a:r>
            <a:r>
              <a:rPr lang="en-US" altLang="ko-KR" sz="1600" u="sng" dirty="0">
                <a:hlinkClick r:id="rId3"/>
              </a:rPr>
              <a:t>ser2net</a:t>
            </a:r>
            <a:r>
              <a:rPr lang="en-US" altLang="ko-KR" sz="1600" dirty="0"/>
              <a:t>.</a:t>
            </a:r>
          </a:p>
        </p:txBody>
      </p:sp>
      <p:grpSp>
        <p:nvGrpSpPr>
          <p:cNvPr id="8" name="Group 7">
            <a:extLst>
              <a:ext uri="{FF2B5EF4-FFF2-40B4-BE49-F238E27FC236}">
                <a16:creationId xmlns:a16="http://schemas.microsoft.com/office/drawing/2014/main" id="{D994C785-D96E-4A0C-A45C-0A539D9B1839}"/>
              </a:ext>
            </a:extLst>
          </p:cNvPr>
          <p:cNvGrpSpPr/>
          <p:nvPr/>
        </p:nvGrpSpPr>
        <p:grpSpPr>
          <a:xfrm>
            <a:off x="1140737" y="4182701"/>
            <a:ext cx="8241276" cy="1908966"/>
            <a:chOff x="492498" y="3750209"/>
            <a:chExt cx="8889515" cy="2341458"/>
          </a:xfrm>
        </p:grpSpPr>
        <p:sp>
          <p:nvSpPr>
            <p:cNvPr id="3" name="Rectangle 2">
              <a:extLst>
                <a:ext uri="{FF2B5EF4-FFF2-40B4-BE49-F238E27FC236}">
                  <a16:creationId xmlns:a16="http://schemas.microsoft.com/office/drawing/2014/main" id="{B333FD7E-0C5E-4DB9-8478-D63E83DE5C77}"/>
                </a:ext>
              </a:extLst>
            </p:cNvPr>
            <p:cNvSpPr/>
            <p:nvPr/>
          </p:nvSpPr>
          <p:spPr>
            <a:xfrm>
              <a:off x="2828893" y="4408294"/>
              <a:ext cx="1009713" cy="53836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dirty="0"/>
                <a:t>ser2net</a:t>
              </a:r>
              <a:endParaRPr lang="ko-KR" altLang="en-US" dirty="0"/>
            </a:p>
          </p:txBody>
        </p:sp>
        <p:sp>
          <p:nvSpPr>
            <p:cNvPr id="4" name="Cloud 3">
              <a:extLst>
                <a:ext uri="{FF2B5EF4-FFF2-40B4-BE49-F238E27FC236}">
                  <a16:creationId xmlns:a16="http://schemas.microsoft.com/office/drawing/2014/main" id="{B7EA08D9-0B04-4232-A284-D16D4782D7CB}"/>
                </a:ext>
              </a:extLst>
            </p:cNvPr>
            <p:cNvSpPr/>
            <p:nvPr/>
          </p:nvSpPr>
          <p:spPr>
            <a:xfrm>
              <a:off x="4213345" y="4323259"/>
              <a:ext cx="1348968" cy="708435"/>
            </a:xfrm>
            <a:prstGeom prst="cloud">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a:t>Network</a:t>
              </a:r>
              <a:endParaRPr lang="ko-KR" altLang="en-US" sz="1200" dirty="0"/>
            </a:p>
          </p:txBody>
        </p:sp>
        <p:cxnSp>
          <p:nvCxnSpPr>
            <p:cNvPr id="9" name="Straight Arrow Connector 8">
              <a:extLst>
                <a:ext uri="{FF2B5EF4-FFF2-40B4-BE49-F238E27FC236}">
                  <a16:creationId xmlns:a16="http://schemas.microsoft.com/office/drawing/2014/main" id="{660B1C15-88E2-4387-BD4C-0D7FC5450879}"/>
                </a:ext>
              </a:extLst>
            </p:cNvPr>
            <p:cNvCxnSpPr>
              <a:cxnSpLocks/>
              <a:stCxn id="1028" idx="3"/>
              <a:endCxn id="3" idx="1"/>
            </p:cNvCxnSpPr>
            <p:nvPr/>
          </p:nvCxnSpPr>
          <p:spPr>
            <a:xfrm>
              <a:off x="2319653" y="4677476"/>
              <a:ext cx="509240" cy="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7C1023FC-DF7E-46A0-B42A-1B07947366A4}"/>
                </a:ext>
              </a:extLst>
            </p:cNvPr>
            <p:cNvCxnSpPr>
              <a:cxnSpLocks/>
              <a:endCxn id="4" idx="2"/>
            </p:cNvCxnSpPr>
            <p:nvPr/>
          </p:nvCxnSpPr>
          <p:spPr>
            <a:xfrm>
              <a:off x="3905060" y="4677477"/>
              <a:ext cx="312469"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3BABF03A-7C38-4694-9C1C-7F08140056ED}"/>
                </a:ext>
              </a:extLst>
            </p:cNvPr>
            <p:cNvCxnSpPr>
              <a:cxnSpLocks/>
              <a:stCxn id="4" idx="0"/>
              <a:endCxn id="1026" idx="1"/>
            </p:cNvCxnSpPr>
            <p:nvPr/>
          </p:nvCxnSpPr>
          <p:spPr>
            <a:xfrm>
              <a:off x="5561189" y="4677477"/>
              <a:ext cx="375864"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grpSp>
          <p:nvGrpSpPr>
            <p:cNvPr id="23" name="Group 22">
              <a:extLst>
                <a:ext uri="{FF2B5EF4-FFF2-40B4-BE49-F238E27FC236}">
                  <a16:creationId xmlns:a16="http://schemas.microsoft.com/office/drawing/2014/main" id="{7B0E4AD3-038A-4A07-8BB9-8465DA691B97}"/>
                </a:ext>
              </a:extLst>
            </p:cNvPr>
            <p:cNvGrpSpPr/>
            <p:nvPr/>
          </p:nvGrpSpPr>
          <p:grpSpPr>
            <a:xfrm>
              <a:off x="492498" y="3863701"/>
              <a:ext cx="1827155" cy="2130145"/>
              <a:chOff x="492498" y="3863701"/>
              <a:chExt cx="1827155" cy="2130145"/>
            </a:xfrm>
          </p:grpSpPr>
          <p:pic>
            <p:nvPicPr>
              <p:cNvPr id="1028" name="Picture 4" descr="Image result for raspberry pi ser2net u-center gps">
                <a:extLst>
                  <a:ext uri="{FF2B5EF4-FFF2-40B4-BE49-F238E27FC236}">
                    <a16:creationId xmlns:a16="http://schemas.microsoft.com/office/drawing/2014/main" id="{86A81F8B-6BE7-4A4F-9623-601298B04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98" y="3863701"/>
                <a:ext cx="1827155" cy="162755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7222498-3ED4-49B0-A3DC-4161A913CA9C}"/>
                  </a:ext>
                </a:extLst>
              </p:cNvPr>
              <p:cNvSpPr txBox="1"/>
              <p:nvPr/>
            </p:nvSpPr>
            <p:spPr>
              <a:xfrm>
                <a:off x="805991" y="5686069"/>
                <a:ext cx="1037465" cy="307777"/>
              </a:xfrm>
              <a:prstGeom prst="rect">
                <a:avLst/>
              </a:prstGeom>
              <a:noFill/>
            </p:spPr>
            <p:txBody>
              <a:bodyPr wrap="none" rtlCol="0">
                <a:spAutoFit/>
              </a:bodyPr>
              <a:lstStyle/>
              <a:p>
                <a:pPr algn="ctr"/>
                <a:r>
                  <a:rPr lang="en-US" altLang="ko-KR" dirty="0"/>
                  <a:t>Rpi + GPS</a:t>
                </a:r>
                <a:endParaRPr lang="ko-KR" altLang="en-US" dirty="0"/>
              </a:p>
            </p:txBody>
          </p:sp>
        </p:grpSp>
        <p:grpSp>
          <p:nvGrpSpPr>
            <p:cNvPr id="2" name="Group 1">
              <a:extLst>
                <a:ext uri="{FF2B5EF4-FFF2-40B4-BE49-F238E27FC236}">
                  <a16:creationId xmlns:a16="http://schemas.microsoft.com/office/drawing/2014/main" id="{8DD4CBB2-A76B-4E71-97BD-71DA0C06E155}"/>
                </a:ext>
              </a:extLst>
            </p:cNvPr>
            <p:cNvGrpSpPr/>
            <p:nvPr/>
          </p:nvGrpSpPr>
          <p:grpSpPr>
            <a:xfrm>
              <a:off x="5937053" y="3750209"/>
              <a:ext cx="3444960" cy="2341458"/>
              <a:chOff x="5937053" y="3750209"/>
              <a:chExt cx="3444960" cy="2341458"/>
            </a:xfrm>
          </p:grpSpPr>
          <p:pic>
            <p:nvPicPr>
              <p:cNvPr id="1026" name="Picture 2" descr="u-Center from uBlox">
                <a:extLst>
                  <a:ext uri="{FF2B5EF4-FFF2-40B4-BE49-F238E27FC236}">
                    <a16:creationId xmlns:a16="http://schemas.microsoft.com/office/drawing/2014/main" id="{8B0423CB-55EC-4594-A1D4-98AB724AEB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7053" y="3750209"/>
                <a:ext cx="3444960" cy="1854536"/>
              </a:xfrm>
              <a:prstGeom prst="rect">
                <a:avLst/>
              </a:prstGeom>
            </p:spPr>
            <p:style>
              <a:lnRef idx="3">
                <a:schemeClr val="lt1"/>
              </a:lnRef>
              <a:fillRef idx="1">
                <a:schemeClr val="accent3"/>
              </a:fillRef>
              <a:effectRef idx="1">
                <a:schemeClr val="accent3"/>
              </a:effectRef>
              <a:fontRef idx="minor">
                <a:schemeClr val="lt1"/>
              </a:fontRef>
            </p:style>
          </p:pic>
          <p:sp>
            <p:nvSpPr>
              <p:cNvPr id="26" name="TextBox 25">
                <a:extLst>
                  <a:ext uri="{FF2B5EF4-FFF2-40B4-BE49-F238E27FC236}">
                    <a16:creationId xmlns:a16="http://schemas.microsoft.com/office/drawing/2014/main" id="{70112D3C-EA0B-441F-AD9A-54F4059035A1}"/>
                  </a:ext>
                </a:extLst>
              </p:cNvPr>
              <p:cNvSpPr txBox="1"/>
              <p:nvPr/>
            </p:nvSpPr>
            <p:spPr>
              <a:xfrm>
                <a:off x="6685348" y="5783890"/>
                <a:ext cx="2095446" cy="307777"/>
              </a:xfrm>
              <a:prstGeom prst="rect">
                <a:avLst/>
              </a:prstGeom>
              <a:noFill/>
            </p:spPr>
            <p:txBody>
              <a:bodyPr wrap="none" rtlCol="0">
                <a:spAutoFit/>
              </a:bodyPr>
              <a:lstStyle/>
              <a:p>
                <a:pPr algn="ctr"/>
                <a:r>
                  <a:rPr lang="en-US" altLang="ko-KR" dirty="0"/>
                  <a:t>u-Center in Windows 10</a:t>
                </a:r>
                <a:endParaRPr lang="ko-KR" altLang="en-US" dirty="0"/>
              </a:p>
            </p:txBody>
          </p:sp>
        </p:grpSp>
      </p:grpSp>
    </p:spTree>
    <p:extLst>
      <p:ext uri="{BB962C8B-B14F-4D97-AF65-F5344CB8AC3E}">
        <p14:creationId xmlns:p14="http://schemas.microsoft.com/office/powerpoint/2010/main" val="2727508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143</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normAutofit fontScale="90000"/>
          </a:bodyPr>
          <a:lstStyle/>
          <a:p>
            <a:r>
              <a:rPr lang="en-US" altLang="ko-KR" dirty="0"/>
              <a:t>Using u-Center to connect to the GPS</a:t>
            </a:r>
            <a:endParaRPr lang="ko-KR" altLang="en-US" dirty="0"/>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a:xfrm>
            <a:off x="681037" y="1151168"/>
            <a:ext cx="8951849" cy="3773917"/>
          </a:xfrm>
        </p:spPr>
        <p:txBody>
          <a:bodyPr>
            <a:normAutofit fontScale="85000" lnSpcReduction="20000"/>
          </a:bodyPr>
          <a:lstStyle/>
          <a:p>
            <a:pPr marL="393700" indent="-342900">
              <a:lnSpc>
                <a:spcPct val="120000"/>
              </a:lnSpc>
              <a:buFont typeface="Arial" panose="020B0604020202020204" pitchFamily="34" charset="0"/>
              <a:buChar char="•"/>
            </a:pPr>
            <a:r>
              <a:rPr lang="en-US" altLang="ko-KR" dirty="0"/>
              <a:t>ser2net</a:t>
            </a:r>
            <a:r>
              <a:rPr lang="ko-KR" altLang="en-US" dirty="0"/>
              <a:t> 설치 </a:t>
            </a:r>
            <a:r>
              <a:rPr lang="en-US" altLang="ko-KR" dirty="0"/>
              <a:t>/ </a:t>
            </a:r>
            <a:r>
              <a:rPr lang="ko-KR" altLang="en-US" dirty="0"/>
              <a:t>한 번만 하면 됨</a:t>
            </a:r>
            <a:r>
              <a:rPr lang="en-US" altLang="ko-KR" dirty="0"/>
              <a:t>.</a:t>
            </a:r>
            <a:endParaRPr lang="pt-BR" altLang="ko-KR" dirty="0"/>
          </a:p>
          <a:p>
            <a:pPr lvl="1">
              <a:lnSpc>
                <a:spcPct val="120000"/>
              </a:lnSpc>
              <a:buFont typeface="Wingdings" panose="05000000000000000000" pitchFamily="2" charset="2"/>
              <a:buChar char="Ø"/>
            </a:pPr>
            <a:r>
              <a:rPr lang="pt-BR" altLang="ko-KR" dirty="0"/>
              <a:t>sudo apt install ser2net -y</a:t>
            </a:r>
          </a:p>
          <a:p>
            <a:pPr marL="342900" indent="-342900">
              <a:lnSpc>
                <a:spcPct val="120000"/>
              </a:lnSpc>
              <a:buFont typeface="Arial" panose="020B0604020202020204" pitchFamily="34" charset="0"/>
              <a:buChar char="•"/>
            </a:pPr>
            <a:r>
              <a:rPr lang="en-US" altLang="ko-KR" dirty="0"/>
              <a:t>ser2net </a:t>
            </a:r>
            <a:r>
              <a:rPr lang="ko-KR" altLang="en-US" dirty="0"/>
              <a:t>설정 파일 편집 </a:t>
            </a:r>
            <a:r>
              <a:rPr lang="en-US" altLang="ko-KR" dirty="0"/>
              <a:t>/ </a:t>
            </a:r>
            <a:r>
              <a:rPr lang="ko-KR" altLang="en-US" dirty="0"/>
              <a:t>한 번만 하면 됨</a:t>
            </a:r>
            <a:r>
              <a:rPr lang="en-US" altLang="ko-KR" dirty="0"/>
              <a:t>.</a:t>
            </a:r>
            <a:endParaRPr lang="pt-BR" altLang="ko-KR" dirty="0"/>
          </a:p>
          <a:p>
            <a:pPr lvl="1">
              <a:lnSpc>
                <a:spcPct val="120000"/>
              </a:lnSpc>
              <a:buFont typeface="Wingdings" panose="05000000000000000000" pitchFamily="2" charset="2"/>
              <a:buChar char="Ø"/>
            </a:pPr>
            <a:r>
              <a:rPr lang="en-US" altLang="ko-KR" dirty="0"/>
              <a:t>sudo nano /etc/ser2net.conf</a:t>
            </a:r>
          </a:p>
          <a:p>
            <a:pPr lvl="2">
              <a:lnSpc>
                <a:spcPct val="120000"/>
              </a:lnSpc>
            </a:pPr>
            <a:r>
              <a:rPr lang="ko-KR" altLang="en-US" dirty="0">
                <a:solidFill>
                  <a:srgbClr val="2B2B2B"/>
                </a:solidFill>
                <a:latin typeface="Arial Unicode MS"/>
                <a:ea typeface="Courier New" panose="02070309020205020404" pitchFamily="49" charset="0"/>
              </a:rPr>
              <a:t>제일 아랫 줄에 다음 내용을 추가한다</a:t>
            </a:r>
            <a:r>
              <a:rPr lang="en-US" altLang="ko-KR" dirty="0">
                <a:solidFill>
                  <a:srgbClr val="2B2B2B"/>
                </a:solidFill>
                <a:latin typeface="Arial Unicode MS"/>
                <a:ea typeface="Courier New" panose="02070309020205020404" pitchFamily="49" charset="0"/>
              </a:rPr>
              <a:t>.</a:t>
            </a:r>
          </a:p>
          <a:p>
            <a:pPr lvl="2">
              <a:lnSpc>
                <a:spcPct val="120000"/>
              </a:lnSpc>
            </a:pPr>
            <a:r>
              <a:rPr lang="ko-KR" altLang="ko-KR" sz="1600" dirty="0">
                <a:solidFill>
                  <a:srgbClr val="2B2B2B"/>
                </a:solidFill>
                <a:latin typeface="Arial Unicode MS"/>
                <a:ea typeface="Courier New" panose="02070309020205020404" pitchFamily="49" charset="0"/>
              </a:rPr>
              <a:t>6000:raw:600:/dev/serial0:9600 NONE 1STOPBIT 8DATABITS XONXOFF LOCAL -RTSCTS</a:t>
            </a:r>
            <a:r>
              <a:rPr lang="ko-KR" altLang="ko-KR" sz="600" dirty="0">
                <a:solidFill>
                  <a:schemeClr val="tx1"/>
                </a:solidFill>
              </a:rPr>
              <a:t> </a:t>
            </a:r>
            <a:endParaRPr lang="en-US" altLang="ko-KR" sz="600" dirty="0">
              <a:solidFill>
                <a:schemeClr val="tx1"/>
              </a:solidFill>
            </a:endParaRPr>
          </a:p>
          <a:p>
            <a:pPr marL="393700" indent="-342900">
              <a:lnSpc>
                <a:spcPct val="120000"/>
              </a:lnSpc>
              <a:buFont typeface="Arial" panose="020B0604020202020204" pitchFamily="34" charset="0"/>
              <a:buChar char="•"/>
            </a:pPr>
            <a:r>
              <a:rPr lang="en-US" altLang="ko-KR" dirty="0"/>
              <a:t>ser2net</a:t>
            </a:r>
            <a:r>
              <a:rPr lang="ko-KR" altLang="en-US" dirty="0"/>
              <a:t> 실행 </a:t>
            </a:r>
            <a:r>
              <a:rPr lang="en-US" altLang="ko-KR" dirty="0"/>
              <a:t>/ u-Center</a:t>
            </a:r>
            <a:r>
              <a:rPr lang="ko-KR" altLang="en-US" dirty="0"/>
              <a:t>에서 데이터를 받도록 하기 위해서는 매 번 실행한다</a:t>
            </a:r>
            <a:r>
              <a:rPr lang="en-US" altLang="ko-KR" dirty="0"/>
              <a:t>.</a:t>
            </a:r>
            <a:endParaRPr lang="pt-BR" altLang="ko-KR" dirty="0"/>
          </a:p>
          <a:p>
            <a:pPr lvl="1">
              <a:lnSpc>
                <a:spcPct val="120000"/>
              </a:lnSpc>
              <a:buFont typeface="Wingdings" panose="05000000000000000000" pitchFamily="2" charset="2"/>
              <a:buChar char="Ø"/>
            </a:pPr>
            <a:r>
              <a:rPr lang="en-US" altLang="ko-KR" dirty="0"/>
              <a:t>sudo ser2net</a:t>
            </a:r>
          </a:p>
          <a:p>
            <a:pPr marL="393700" indent="-342900">
              <a:lnSpc>
                <a:spcPct val="120000"/>
              </a:lnSpc>
              <a:buFont typeface="Arial" panose="020B0604020202020204" pitchFamily="34" charset="0"/>
              <a:buChar char="•"/>
            </a:pPr>
            <a:r>
              <a:rPr lang="en-US" altLang="ko-KR" dirty="0"/>
              <a:t>ser2net</a:t>
            </a:r>
            <a:r>
              <a:rPr lang="ko-KR" altLang="en-US" dirty="0"/>
              <a:t> 실행 여부 확인</a:t>
            </a:r>
            <a:endParaRPr lang="pt-BR" altLang="ko-KR" dirty="0"/>
          </a:p>
          <a:p>
            <a:pPr lvl="1">
              <a:lnSpc>
                <a:spcPct val="120000"/>
              </a:lnSpc>
              <a:buFont typeface="Wingdings" panose="05000000000000000000" pitchFamily="2" charset="2"/>
              <a:buChar char="Ø"/>
            </a:pPr>
            <a:r>
              <a:rPr lang="nb-NO" altLang="ko-KR" dirty="0"/>
              <a:t>sudo netstat -ltnp | grep 6000</a:t>
            </a:r>
            <a:endParaRPr lang="en-US" altLang="ko-KR" dirty="0"/>
          </a:p>
        </p:txBody>
      </p:sp>
      <p:pic>
        <p:nvPicPr>
          <p:cNvPr id="3" name="Picture 2">
            <a:extLst>
              <a:ext uri="{FF2B5EF4-FFF2-40B4-BE49-F238E27FC236}">
                <a16:creationId xmlns:a16="http://schemas.microsoft.com/office/drawing/2014/main" id="{7F0C6C77-0854-4CE4-995B-1366517DC723}"/>
              </a:ext>
            </a:extLst>
          </p:cNvPr>
          <p:cNvPicPr>
            <a:picLocks noChangeAspect="1"/>
          </p:cNvPicPr>
          <p:nvPr/>
        </p:nvPicPr>
        <p:blipFill>
          <a:blip r:embed="rId2"/>
          <a:stretch>
            <a:fillRect/>
          </a:stretch>
        </p:blipFill>
        <p:spPr>
          <a:xfrm>
            <a:off x="1924937" y="4925085"/>
            <a:ext cx="5820587" cy="981212"/>
          </a:xfrm>
          <a:prstGeom prst="rect">
            <a:avLst/>
          </a:prstGeom>
        </p:spPr>
      </p:pic>
    </p:spTree>
    <p:extLst>
      <p:ext uri="{BB962C8B-B14F-4D97-AF65-F5344CB8AC3E}">
        <p14:creationId xmlns:p14="http://schemas.microsoft.com/office/powerpoint/2010/main" val="28378956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F782-BB40-4798-BBE4-313CE56E4B90}"/>
              </a:ext>
            </a:extLst>
          </p:cNvPr>
          <p:cNvSpPr>
            <a:spLocks noGrp="1"/>
          </p:cNvSpPr>
          <p:nvPr>
            <p:ph type="title"/>
          </p:nvPr>
        </p:nvSpPr>
        <p:spPr/>
        <p:txBody>
          <a:bodyPr>
            <a:noAutofit/>
          </a:bodyPr>
          <a:lstStyle/>
          <a:p>
            <a:r>
              <a:rPr lang="en-US" altLang="ko-KR" sz="3200" dirty="0"/>
              <a:t>Windows PC Setup and Connecting to the GPS</a:t>
            </a:r>
            <a:endParaRPr lang="ko-KR" altLang="en-US" sz="3200" dirty="0"/>
          </a:p>
        </p:txBody>
      </p:sp>
      <p:sp>
        <p:nvSpPr>
          <p:cNvPr id="3" name="Text Placeholder 2">
            <a:extLst>
              <a:ext uri="{FF2B5EF4-FFF2-40B4-BE49-F238E27FC236}">
                <a16:creationId xmlns:a16="http://schemas.microsoft.com/office/drawing/2014/main" id="{4C5A8C1B-A6B2-4EE4-B0B4-8E42B9B7C6AA}"/>
              </a:ext>
            </a:extLst>
          </p:cNvPr>
          <p:cNvSpPr>
            <a:spLocks noGrp="1"/>
          </p:cNvSpPr>
          <p:nvPr>
            <p:ph type="body" idx="1"/>
          </p:nvPr>
        </p:nvSpPr>
        <p:spPr>
          <a:xfrm>
            <a:off x="681038" y="1255271"/>
            <a:ext cx="8543925" cy="1089577"/>
          </a:xfrm>
        </p:spPr>
        <p:txBody>
          <a:bodyPr>
            <a:normAutofit/>
          </a:bodyPr>
          <a:lstStyle/>
          <a:p>
            <a:r>
              <a:rPr lang="en-US" altLang="ko-KR" dirty="0"/>
              <a:t>u-Center for Windows </a:t>
            </a:r>
            <a:r>
              <a:rPr lang="ko-KR" altLang="en-US" dirty="0"/>
              <a:t>프로그램 및 </a:t>
            </a:r>
            <a:r>
              <a:rPr lang="en-US" altLang="ko-KR" dirty="0"/>
              <a:t>pdf </a:t>
            </a:r>
            <a:r>
              <a:rPr lang="ko-KR" altLang="en-US" dirty="0"/>
              <a:t>가이드 다운로드 및 설치</a:t>
            </a:r>
            <a:endParaRPr lang="en-US" altLang="ko-KR" dirty="0"/>
          </a:p>
          <a:p>
            <a:pPr lvl="1"/>
            <a:r>
              <a:rPr lang="en-US" altLang="ko-KR" dirty="0">
                <a:hlinkClick r:id="rId2"/>
              </a:rPr>
              <a:t>https://www.u-blox.com/en/product/u-center</a:t>
            </a:r>
            <a:endParaRPr lang="en-US" altLang="ko-KR" dirty="0"/>
          </a:p>
          <a:p>
            <a:endParaRPr lang="ko-KR" altLang="en-US" dirty="0"/>
          </a:p>
        </p:txBody>
      </p:sp>
      <p:sp>
        <p:nvSpPr>
          <p:cNvPr id="4" name="Date Placeholder 3">
            <a:extLst>
              <a:ext uri="{FF2B5EF4-FFF2-40B4-BE49-F238E27FC236}">
                <a16:creationId xmlns:a16="http://schemas.microsoft.com/office/drawing/2014/main" id="{74995556-396B-45F1-8593-5BF1A2A00D9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26B31F4-E9BF-4FC9-90DF-B501F07EBE5B}"/>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4D9030D-F273-42DD-A84D-91AFEBA6DE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144</a:t>
            </a:fld>
            <a:endParaRPr lang="en-US"/>
          </a:p>
        </p:txBody>
      </p:sp>
      <p:pic>
        <p:nvPicPr>
          <p:cNvPr id="7" name="Picture 6">
            <a:extLst>
              <a:ext uri="{FF2B5EF4-FFF2-40B4-BE49-F238E27FC236}">
                <a16:creationId xmlns:a16="http://schemas.microsoft.com/office/drawing/2014/main" id="{EA8B6DBA-6C92-4935-8493-77602678CCDC}"/>
              </a:ext>
            </a:extLst>
          </p:cNvPr>
          <p:cNvPicPr>
            <a:picLocks noChangeAspect="1"/>
          </p:cNvPicPr>
          <p:nvPr/>
        </p:nvPicPr>
        <p:blipFill>
          <a:blip r:embed="rId3"/>
          <a:stretch>
            <a:fillRect/>
          </a:stretch>
        </p:blipFill>
        <p:spPr>
          <a:xfrm>
            <a:off x="636229" y="3659745"/>
            <a:ext cx="3254571" cy="2236410"/>
          </a:xfrm>
          <a:prstGeom prst="rect">
            <a:avLst/>
          </a:prstGeom>
        </p:spPr>
      </p:pic>
      <p:sp>
        <p:nvSpPr>
          <p:cNvPr id="8" name="Rectangle 7">
            <a:extLst>
              <a:ext uri="{FF2B5EF4-FFF2-40B4-BE49-F238E27FC236}">
                <a16:creationId xmlns:a16="http://schemas.microsoft.com/office/drawing/2014/main" id="{C0118A2E-F62B-48CC-85DB-863685B4007D}"/>
              </a:ext>
            </a:extLst>
          </p:cNvPr>
          <p:cNvSpPr/>
          <p:nvPr/>
        </p:nvSpPr>
        <p:spPr>
          <a:xfrm>
            <a:off x="1498873" y="4545060"/>
            <a:ext cx="1648773" cy="538686"/>
          </a:xfrm>
          <a:prstGeom prst="rect">
            <a:avLst/>
          </a:prstGeom>
          <a:noFill/>
          <a:ln>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2000" b="1">
                <a:solidFill>
                  <a:srgbClr val="FF0000"/>
                </a:solidFill>
              </a:rPr>
              <a:t>클릭</a:t>
            </a:r>
          </a:p>
        </p:txBody>
      </p:sp>
      <p:pic>
        <p:nvPicPr>
          <p:cNvPr id="10" name="Picture 9">
            <a:extLst>
              <a:ext uri="{FF2B5EF4-FFF2-40B4-BE49-F238E27FC236}">
                <a16:creationId xmlns:a16="http://schemas.microsoft.com/office/drawing/2014/main" id="{A7EC5739-067A-40E2-A08E-74A8282D40B9}"/>
              </a:ext>
            </a:extLst>
          </p:cNvPr>
          <p:cNvPicPr>
            <a:picLocks noChangeAspect="1"/>
          </p:cNvPicPr>
          <p:nvPr/>
        </p:nvPicPr>
        <p:blipFill>
          <a:blip r:embed="rId4"/>
          <a:stretch>
            <a:fillRect/>
          </a:stretch>
        </p:blipFill>
        <p:spPr>
          <a:xfrm>
            <a:off x="3599040" y="2211257"/>
            <a:ext cx="2038564" cy="1089577"/>
          </a:xfrm>
          <a:prstGeom prst="rect">
            <a:avLst/>
          </a:prstGeom>
        </p:spPr>
      </p:pic>
      <p:pic>
        <p:nvPicPr>
          <p:cNvPr id="11" name="Picture 10">
            <a:extLst>
              <a:ext uri="{FF2B5EF4-FFF2-40B4-BE49-F238E27FC236}">
                <a16:creationId xmlns:a16="http://schemas.microsoft.com/office/drawing/2014/main" id="{DE8E56DD-2C2C-4FD0-8DFA-D13B91D5F52B}"/>
              </a:ext>
            </a:extLst>
          </p:cNvPr>
          <p:cNvPicPr>
            <a:picLocks noChangeAspect="1"/>
          </p:cNvPicPr>
          <p:nvPr/>
        </p:nvPicPr>
        <p:blipFill>
          <a:blip r:embed="rId5"/>
          <a:stretch>
            <a:fillRect/>
          </a:stretch>
        </p:blipFill>
        <p:spPr>
          <a:xfrm>
            <a:off x="4233732" y="2404451"/>
            <a:ext cx="2758144" cy="2144609"/>
          </a:xfrm>
          <a:prstGeom prst="rect">
            <a:avLst/>
          </a:prstGeom>
        </p:spPr>
      </p:pic>
      <p:pic>
        <p:nvPicPr>
          <p:cNvPr id="12" name="Picture 11">
            <a:extLst>
              <a:ext uri="{FF2B5EF4-FFF2-40B4-BE49-F238E27FC236}">
                <a16:creationId xmlns:a16="http://schemas.microsoft.com/office/drawing/2014/main" id="{DFCF55FD-BF55-4C64-BFD1-94FE5416D45F}"/>
              </a:ext>
            </a:extLst>
          </p:cNvPr>
          <p:cNvPicPr>
            <a:picLocks noChangeAspect="1"/>
          </p:cNvPicPr>
          <p:nvPr/>
        </p:nvPicPr>
        <p:blipFill>
          <a:blip r:embed="rId6"/>
          <a:stretch>
            <a:fillRect/>
          </a:stretch>
        </p:blipFill>
        <p:spPr>
          <a:xfrm>
            <a:off x="4593522" y="2670718"/>
            <a:ext cx="3048963" cy="2370737"/>
          </a:xfrm>
          <a:prstGeom prst="rect">
            <a:avLst/>
          </a:prstGeom>
        </p:spPr>
      </p:pic>
      <p:pic>
        <p:nvPicPr>
          <p:cNvPr id="13" name="Picture 12">
            <a:extLst>
              <a:ext uri="{FF2B5EF4-FFF2-40B4-BE49-F238E27FC236}">
                <a16:creationId xmlns:a16="http://schemas.microsoft.com/office/drawing/2014/main" id="{CDE8FBEC-6033-4268-A27B-0780EBE9380F}"/>
              </a:ext>
            </a:extLst>
          </p:cNvPr>
          <p:cNvPicPr>
            <a:picLocks noChangeAspect="1"/>
          </p:cNvPicPr>
          <p:nvPr/>
        </p:nvPicPr>
        <p:blipFill>
          <a:blip r:embed="rId7"/>
          <a:stretch>
            <a:fillRect/>
          </a:stretch>
        </p:blipFill>
        <p:spPr>
          <a:xfrm>
            <a:off x="5080756" y="3000824"/>
            <a:ext cx="3048963" cy="2370737"/>
          </a:xfrm>
          <a:prstGeom prst="rect">
            <a:avLst/>
          </a:prstGeom>
        </p:spPr>
      </p:pic>
      <p:pic>
        <p:nvPicPr>
          <p:cNvPr id="14" name="Picture 13">
            <a:extLst>
              <a:ext uri="{FF2B5EF4-FFF2-40B4-BE49-F238E27FC236}">
                <a16:creationId xmlns:a16="http://schemas.microsoft.com/office/drawing/2014/main" id="{4DCC51E8-7E0C-48E1-B9E8-12C99BC8C30E}"/>
              </a:ext>
            </a:extLst>
          </p:cNvPr>
          <p:cNvPicPr>
            <a:picLocks noChangeAspect="1"/>
          </p:cNvPicPr>
          <p:nvPr/>
        </p:nvPicPr>
        <p:blipFill>
          <a:blip r:embed="rId8"/>
          <a:stretch>
            <a:fillRect/>
          </a:stretch>
        </p:blipFill>
        <p:spPr>
          <a:xfrm>
            <a:off x="5637604" y="3452162"/>
            <a:ext cx="3048964" cy="2370737"/>
          </a:xfrm>
          <a:prstGeom prst="rect">
            <a:avLst/>
          </a:prstGeom>
        </p:spPr>
      </p:pic>
      <p:pic>
        <p:nvPicPr>
          <p:cNvPr id="15" name="Picture 14">
            <a:extLst>
              <a:ext uri="{FF2B5EF4-FFF2-40B4-BE49-F238E27FC236}">
                <a16:creationId xmlns:a16="http://schemas.microsoft.com/office/drawing/2014/main" id="{586F4C9A-0D8A-442A-A223-EFCFBF7A9322}"/>
              </a:ext>
            </a:extLst>
          </p:cNvPr>
          <p:cNvPicPr>
            <a:picLocks noChangeAspect="1"/>
          </p:cNvPicPr>
          <p:nvPr/>
        </p:nvPicPr>
        <p:blipFill>
          <a:blip r:embed="rId9"/>
          <a:stretch>
            <a:fillRect/>
          </a:stretch>
        </p:blipFill>
        <p:spPr>
          <a:xfrm>
            <a:off x="6991876" y="4166358"/>
            <a:ext cx="2671650" cy="2077356"/>
          </a:xfrm>
          <a:prstGeom prst="rect">
            <a:avLst/>
          </a:prstGeom>
        </p:spPr>
      </p:pic>
      <p:sp>
        <p:nvSpPr>
          <p:cNvPr id="16" name="Rectangle 15">
            <a:extLst>
              <a:ext uri="{FF2B5EF4-FFF2-40B4-BE49-F238E27FC236}">
                <a16:creationId xmlns:a16="http://schemas.microsoft.com/office/drawing/2014/main" id="{0A96A428-B3AE-4E60-9B82-38CE431DD1ED}"/>
              </a:ext>
            </a:extLst>
          </p:cNvPr>
          <p:cNvSpPr/>
          <p:nvPr/>
        </p:nvSpPr>
        <p:spPr>
          <a:xfrm>
            <a:off x="1498873" y="5357469"/>
            <a:ext cx="1648773" cy="538686"/>
          </a:xfrm>
          <a:prstGeom prst="rect">
            <a:avLst/>
          </a:prstGeom>
          <a:noFill/>
          <a:ln>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2000" b="1">
                <a:solidFill>
                  <a:srgbClr val="FF0000"/>
                </a:solidFill>
              </a:rPr>
              <a:t>클릭</a:t>
            </a:r>
          </a:p>
        </p:txBody>
      </p:sp>
    </p:spTree>
    <p:extLst>
      <p:ext uri="{BB962C8B-B14F-4D97-AF65-F5344CB8AC3E}">
        <p14:creationId xmlns:p14="http://schemas.microsoft.com/office/powerpoint/2010/main" val="31108713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E6D6-B4E9-4A22-A4CC-952E06B48072}"/>
              </a:ext>
            </a:extLst>
          </p:cNvPr>
          <p:cNvSpPr>
            <a:spLocks noGrp="1"/>
          </p:cNvSpPr>
          <p:nvPr>
            <p:ph type="title"/>
          </p:nvPr>
        </p:nvSpPr>
        <p:spPr/>
        <p:txBody>
          <a:bodyPr/>
          <a:lstStyle/>
          <a:p>
            <a:r>
              <a:rPr lang="en-US" altLang="ko-KR" dirty="0"/>
              <a:t>u-Center </a:t>
            </a:r>
            <a:r>
              <a:rPr lang="ko-KR" altLang="en-US" dirty="0"/>
              <a:t>네트웍 연결 </a:t>
            </a:r>
            <a:r>
              <a:rPr lang="en-US" altLang="ko-KR" dirty="0"/>
              <a:t>1/2</a:t>
            </a:r>
            <a:endParaRPr lang="ko-KR" altLang="en-US" dirty="0"/>
          </a:p>
        </p:txBody>
      </p:sp>
      <p:sp>
        <p:nvSpPr>
          <p:cNvPr id="3" name="Text Placeholder 2">
            <a:extLst>
              <a:ext uri="{FF2B5EF4-FFF2-40B4-BE49-F238E27FC236}">
                <a16:creationId xmlns:a16="http://schemas.microsoft.com/office/drawing/2014/main" id="{855CB69A-F588-4FD3-96B9-102DC9138222}"/>
              </a:ext>
            </a:extLst>
          </p:cNvPr>
          <p:cNvSpPr>
            <a:spLocks noGrp="1"/>
          </p:cNvSpPr>
          <p:nvPr>
            <p:ph type="body" idx="1"/>
          </p:nvPr>
        </p:nvSpPr>
        <p:spPr>
          <a:xfrm>
            <a:off x="681038" y="1255271"/>
            <a:ext cx="8543925" cy="1818130"/>
          </a:xfrm>
        </p:spPr>
        <p:txBody>
          <a:bodyPr/>
          <a:lstStyle/>
          <a:p>
            <a:pPr>
              <a:lnSpc>
                <a:spcPct val="100000"/>
              </a:lnSpc>
            </a:pPr>
            <a:r>
              <a:rPr lang="en-US" altLang="ko-KR" dirty="0"/>
              <a:t>You can create a new connection under the </a:t>
            </a:r>
            <a:r>
              <a:rPr lang="en-US" altLang="ko-KR" b="1" dirty="0"/>
              <a:t>Receiver </a:t>
            </a:r>
            <a:r>
              <a:rPr lang="en-US" altLang="ko-KR" dirty="0"/>
              <a:t>and then</a:t>
            </a:r>
            <a:r>
              <a:rPr lang="en-US" altLang="ko-KR" b="1" dirty="0"/>
              <a:t> Network connection </a:t>
            </a:r>
            <a:r>
              <a:rPr lang="en-US" altLang="ko-KR" dirty="0"/>
              <a:t>menus.</a:t>
            </a:r>
          </a:p>
          <a:p>
            <a:pPr>
              <a:lnSpc>
                <a:spcPct val="100000"/>
              </a:lnSpc>
            </a:pPr>
            <a:r>
              <a:rPr lang="en-US" altLang="ko-KR" dirty="0"/>
              <a:t>Network Connection</a:t>
            </a:r>
            <a:r>
              <a:rPr lang="ko-KR" altLang="en-US" dirty="0"/>
              <a:t>에서 아래의 주소를 입력한다</a:t>
            </a:r>
            <a:r>
              <a:rPr lang="en-US" altLang="ko-KR" dirty="0"/>
              <a:t>.</a:t>
            </a:r>
          </a:p>
          <a:p>
            <a:pPr lvl="1">
              <a:lnSpc>
                <a:spcPct val="100000"/>
              </a:lnSpc>
            </a:pPr>
            <a:r>
              <a:rPr lang="en-US" altLang="ko-KR" b="1" dirty="0">
                <a:solidFill>
                  <a:srgbClr val="00B050"/>
                </a:solidFill>
              </a:rPr>
              <a:t>tcp://10.3.141.1:6000</a:t>
            </a:r>
          </a:p>
          <a:p>
            <a:pPr lvl="1">
              <a:lnSpc>
                <a:spcPct val="100000"/>
              </a:lnSpc>
            </a:pPr>
            <a:endParaRPr lang="ko-KR" altLang="en-US" dirty="0"/>
          </a:p>
        </p:txBody>
      </p:sp>
      <p:sp>
        <p:nvSpPr>
          <p:cNvPr id="4" name="Date Placeholder 3">
            <a:extLst>
              <a:ext uri="{FF2B5EF4-FFF2-40B4-BE49-F238E27FC236}">
                <a16:creationId xmlns:a16="http://schemas.microsoft.com/office/drawing/2014/main" id="{612B5DC6-AE81-4CF0-913F-5C7D6F438B96}"/>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F21CBBD3-D7A9-41BC-B9E8-11792A70EB4A}"/>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067E625D-E596-4381-B4A4-9B1660A62A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145</a:t>
            </a:fld>
            <a:endParaRPr lang="en-US"/>
          </a:p>
        </p:txBody>
      </p:sp>
      <p:pic>
        <p:nvPicPr>
          <p:cNvPr id="3074" name="Picture 2" descr="u-Center connect to Raspberry Pi">
            <a:extLst>
              <a:ext uri="{FF2B5EF4-FFF2-40B4-BE49-F238E27FC236}">
                <a16:creationId xmlns:a16="http://schemas.microsoft.com/office/drawing/2014/main" id="{BE242525-E1AA-46F4-B3FA-BB769E25E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028" y="3300649"/>
            <a:ext cx="4916842" cy="2597732"/>
          </a:xfrm>
          <a:prstGeom prst="rect">
            <a:avLst/>
          </a:prstGeom>
        </p:spPr>
        <p:style>
          <a:lnRef idx="3">
            <a:schemeClr val="lt1"/>
          </a:lnRef>
          <a:fillRef idx="1">
            <a:schemeClr val="accent3"/>
          </a:fillRef>
          <a:effectRef idx="1">
            <a:schemeClr val="accent3"/>
          </a:effectRef>
          <a:fontRef idx="minor">
            <a:schemeClr val="lt1"/>
          </a:fontRef>
        </p:style>
      </p:pic>
      <p:pic>
        <p:nvPicPr>
          <p:cNvPr id="7" name="Picture 6">
            <a:extLst>
              <a:ext uri="{FF2B5EF4-FFF2-40B4-BE49-F238E27FC236}">
                <a16:creationId xmlns:a16="http://schemas.microsoft.com/office/drawing/2014/main" id="{0BEBF938-539F-479C-979C-50AEFAED98A3}"/>
              </a:ext>
            </a:extLst>
          </p:cNvPr>
          <p:cNvPicPr>
            <a:picLocks noChangeAspect="1"/>
          </p:cNvPicPr>
          <p:nvPr/>
        </p:nvPicPr>
        <p:blipFill>
          <a:blip r:embed="rId3"/>
          <a:stretch>
            <a:fillRect/>
          </a:stretch>
        </p:blipFill>
        <p:spPr>
          <a:xfrm>
            <a:off x="5910278" y="4201440"/>
            <a:ext cx="2467319" cy="1238423"/>
          </a:xfrm>
          <a:prstGeom prst="rect">
            <a:avLst/>
          </a:prstGeom>
        </p:spPr>
      </p:pic>
    </p:spTree>
    <p:extLst>
      <p:ext uri="{BB962C8B-B14F-4D97-AF65-F5344CB8AC3E}">
        <p14:creationId xmlns:p14="http://schemas.microsoft.com/office/powerpoint/2010/main" val="4964179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EB47-CA0C-4FC6-9DD7-70FFA68E1071}"/>
              </a:ext>
            </a:extLst>
          </p:cNvPr>
          <p:cNvSpPr>
            <a:spLocks noGrp="1"/>
          </p:cNvSpPr>
          <p:nvPr>
            <p:ph type="title"/>
          </p:nvPr>
        </p:nvSpPr>
        <p:spPr/>
        <p:txBody>
          <a:bodyPr/>
          <a:lstStyle/>
          <a:p>
            <a:r>
              <a:rPr lang="en-US" altLang="ko-KR" dirty="0"/>
              <a:t>u-Center </a:t>
            </a:r>
            <a:r>
              <a:rPr lang="ko-KR" altLang="en-US" dirty="0"/>
              <a:t>네트웍 연결 </a:t>
            </a:r>
            <a:r>
              <a:rPr lang="en-US" altLang="ko-KR" dirty="0"/>
              <a:t>2/2</a:t>
            </a:r>
            <a:endParaRPr lang="ko-KR" altLang="en-US" dirty="0"/>
          </a:p>
        </p:txBody>
      </p:sp>
      <p:sp>
        <p:nvSpPr>
          <p:cNvPr id="3" name="Text Placeholder 2">
            <a:extLst>
              <a:ext uri="{FF2B5EF4-FFF2-40B4-BE49-F238E27FC236}">
                <a16:creationId xmlns:a16="http://schemas.microsoft.com/office/drawing/2014/main" id="{A31BA24F-5E74-4DF0-B635-4B7076A38D74}"/>
              </a:ext>
            </a:extLst>
          </p:cNvPr>
          <p:cNvSpPr>
            <a:spLocks noGrp="1"/>
          </p:cNvSpPr>
          <p:nvPr>
            <p:ph type="body" idx="1"/>
          </p:nvPr>
        </p:nvSpPr>
        <p:spPr>
          <a:xfrm>
            <a:off x="681038" y="1255271"/>
            <a:ext cx="8543925" cy="722415"/>
          </a:xfrm>
        </p:spPr>
        <p:txBody>
          <a:bodyPr/>
          <a:lstStyle/>
          <a:p>
            <a:r>
              <a:rPr lang="en-US" altLang="ko-KR" dirty="0"/>
              <a:t>Text</a:t>
            </a:r>
            <a:r>
              <a:rPr lang="ko-KR" altLang="en-US" dirty="0"/>
              <a:t> </a:t>
            </a:r>
            <a:r>
              <a:rPr lang="en-US" altLang="ko-KR" dirty="0"/>
              <a:t>Console</a:t>
            </a:r>
            <a:r>
              <a:rPr lang="ko-KR" altLang="en-US" dirty="0"/>
              <a:t> </a:t>
            </a:r>
            <a:r>
              <a:rPr lang="en-US" altLang="ko-KR" dirty="0"/>
              <a:t>/</a:t>
            </a:r>
            <a:r>
              <a:rPr lang="ko-KR" altLang="en-US" dirty="0"/>
              <a:t> </a:t>
            </a:r>
            <a:r>
              <a:rPr lang="en-US" altLang="ko-KR" dirty="0"/>
              <a:t>Statistic</a:t>
            </a:r>
            <a:r>
              <a:rPr lang="ko-KR" altLang="en-US" dirty="0"/>
              <a:t> </a:t>
            </a:r>
            <a:r>
              <a:rPr lang="en-US" altLang="ko-KR" dirty="0"/>
              <a:t>View</a:t>
            </a:r>
            <a:r>
              <a:rPr lang="ko-KR" altLang="en-US" dirty="0"/>
              <a:t> 등의 화면에서 </a:t>
            </a:r>
            <a:r>
              <a:rPr lang="en-US" altLang="ko-KR" dirty="0"/>
              <a:t>GPS </a:t>
            </a:r>
            <a:r>
              <a:rPr lang="ko-KR" altLang="en-US" dirty="0"/>
              <a:t>상세 정보를 조회한다</a:t>
            </a:r>
            <a:r>
              <a:rPr lang="en-US" altLang="ko-KR" dirty="0"/>
              <a:t>.</a:t>
            </a:r>
            <a:endParaRPr lang="ko-KR" altLang="en-US" dirty="0"/>
          </a:p>
        </p:txBody>
      </p:sp>
      <p:sp>
        <p:nvSpPr>
          <p:cNvPr id="4" name="Date Placeholder 3">
            <a:extLst>
              <a:ext uri="{FF2B5EF4-FFF2-40B4-BE49-F238E27FC236}">
                <a16:creationId xmlns:a16="http://schemas.microsoft.com/office/drawing/2014/main" id="{1589C887-4C61-46C2-A3FD-88A7348B29CF}"/>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4758C068-C6B5-4699-B998-A12229D28223}"/>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BB425EDC-A613-43F6-BF21-F53E82DA0A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146</a:t>
            </a:fld>
            <a:endParaRPr lang="en-US"/>
          </a:p>
        </p:txBody>
      </p:sp>
      <p:pic>
        <p:nvPicPr>
          <p:cNvPr id="7" name="Picture 6">
            <a:extLst>
              <a:ext uri="{FF2B5EF4-FFF2-40B4-BE49-F238E27FC236}">
                <a16:creationId xmlns:a16="http://schemas.microsoft.com/office/drawing/2014/main" id="{F8E235BF-B820-4E44-A3EE-EF13E2F10F80}"/>
              </a:ext>
            </a:extLst>
          </p:cNvPr>
          <p:cNvPicPr>
            <a:picLocks noChangeAspect="1"/>
          </p:cNvPicPr>
          <p:nvPr/>
        </p:nvPicPr>
        <p:blipFill>
          <a:blip r:embed="rId2"/>
          <a:stretch>
            <a:fillRect/>
          </a:stretch>
        </p:blipFill>
        <p:spPr>
          <a:xfrm>
            <a:off x="2170115" y="1962853"/>
            <a:ext cx="5565767" cy="4393499"/>
          </a:xfrm>
          <a:prstGeom prst="rect">
            <a:avLst/>
          </a:prstGeom>
        </p:spPr>
      </p:pic>
      <p:cxnSp>
        <p:nvCxnSpPr>
          <p:cNvPr id="9" name="Straight Arrow Connector 8">
            <a:extLst>
              <a:ext uri="{FF2B5EF4-FFF2-40B4-BE49-F238E27FC236}">
                <a16:creationId xmlns:a16="http://schemas.microsoft.com/office/drawing/2014/main" id="{2EB4376B-601F-4FCE-A6D4-D1936384D941}"/>
              </a:ext>
            </a:extLst>
          </p:cNvPr>
          <p:cNvCxnSpPr>
            <a:cxnSpLocks/>
          </p:cNvCxnSpPr>
          <p:nvPr/>
        </p:nvCxnSpPr>
        <p:spPr>
          <a:xfrm flipH="1">
            <a:off x="2815629" y="2362954"/>
            <a:ext cx="1294644" cy="79670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490A88AB-7BB7-4CEB-B5FB-5A4590D66E3C}"/>
              </a:ext>
            </a:extLst>
          </p:cNvPr>
          <p:cNvCxnSpPr>
            <a:cxnSpLocks/>
          </p:cNvCxnSpPr>
          <p:nvPr/>
        </p:nvCxnSpPr>
        <p:spPr>
          <a:xfrm flipH="1">
            <a:off x="4508626" y="2287536"/>
            <a:ext cx="1" cy="268281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483996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CD53-1538-4CA2-8B07-BA3E208F6905}"/>
              </a:ext>
            </a:extLst>
          </p:cNvPr>
          <p:cNvSpPr>
            <a:spLocks noGrp="1"/>
          </p:cNvSpPr>
          <p:nvPr>
            <p:ph type="title"/>
          </p:nvPr>
        </p:nvSpPr>
        <p:spPr/>
        <p:txBody>
          <a:bodyPr/>
          <a:lstStyle/>
          <a:p>
            <a:r>
              <a:rPr lang="en-US" altLang="ko-KR" dirty="0"/>
              <a:t>IMU</a:t>
            </a:r>
            <a:endParaRPr lang="ko-KR" altLang="en-US" dirty="0"/>
          </a:p>
        </p:txBody>
      </p:sp>
      <p:sp>
        <p:nvSpPr>
          <p:cNvPr id="3" name="Text Placeholder 2">
            <a:extLst>
              <a:ext uri="{FF2B5EF4-FFF2-40B4-BE49-F238E27FC236}">
                <a16:creationId xmlns:a16="http://schemas.microsoft.com/office/drawing/2014/main" id="{EE5D88A9-34F8-49A2-999E-994945A55CA0}"/>
              </a:ext>
            </a:extLst>
          </p:cNvPr>
          <p:cNvSpPr>
            <a:spLocks noGrp="1"/>
          </p:cNvSpPr>
          <p:nvPr>
            <p:ph type="body" idx="1"/>
          </p:nvPr>
        </p:nvSpPr>
        <p:spPr/>
        <p:txBody>
          <a:bodyPr/>
          <a:lstStyle/>
          <a:p>
            <a:r>
              <a:rPr lang="en-US" altLang="ko-KR" dirty="0"/>
              <a:t>Berry IMU</a:t>
            </a:r>
          </a:p>
          <a:p>
            <a:r>
              <a:rPr lang="en-US" altLang="ko-KR" dirty="0"/>
              <a:t>Berry</a:t>
            </a:r>
            <a:r>
              <a:rPr lang="ko-KR" altLang="en-US" dirty="0"/>
              <a:t> </a:t>
            </a:r>
            <a:r>
              <a:rPr lang="en-US" altLang="ko-KR" dirty="0"/>
              <a:t>IMU</a:t>
            </a:r>
            <a:r>
              <a:rPr lang="ko-KR" altLang="en-US" dirty="0"/>
              <a:t> 데이터 조회</a:t>
            </a:r>
          </a:p>
        </p:txBody>
      </p:sp>
      <p:sp>
        <p:nvSpPr>
          <p:cNvPr id="4" name="Date Placeholder 3">
            <a:extLst>
              <a:ext uri="{FF2B5EF4-FFF2-40B4-BE49-F238E27FC236}">
                <a16:creationId xmlns:a16="http://schemas.microsoft.com/office/drawing/2014/main" id="{84675C09-DE18-4C48-ABB0-5015A8B09364}"/>
              </a:ext>
            </a:extLst>
          </p:cNvPr>
          <p:cNvSpPr>
            <a:spLocks noGrp="1"/>
          </p:cNvSpPr>
          <p:nvPr>
            <p:ph type="dt" idx="10"/>
          </p:nvPr>
        </p:nvSpPr>
        <p:spPr/>
        <p:txBody>
          <a:bodyPr/>
          <a:lstStyle/>
          <a:p>
            <a:fld id="{1D45147B-809F-4780-AA03-A2D843F88B44}"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B81F680-6A8F-4284-85D7-ADD90DD44EDD}"/>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084D01C-19EC-463F-B1E4-1061F65A75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147</a:t>
            </a:fld>
            <a:endParaRPr lang="en-US"/>
          </a:p>
        </p:txBody>
      </p:sp>
    </p:spTree>
    <p:extLst>
      <p:ext uri="{BB962C8B-B14F-4D97-AF65-F5344CB8AC3E}">
        <p14:creationId xmlns:p14="http://schemas.microsoft.com/office/powerpoint/2010/main" val="8535334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28AA-E61C-44B4-BA5C-71A00FB4AAC1}"/>
              </a:ext>
            </a:extLst>
          </p:cNvPr>
          <p:cNvSpPr>
            <a:spLocks noGrp="1"/>
          </p:cNvSpPr>
          <p:nvPr>
            <p:ph type="title"/>
          </p:nvPr>
        </p:nvSpPr>
        <p:spPr/>
        <p:txBody>
          <a:bodyPr/>
          <a:lstStyle/>
          <a:p>
            <a:r>
              <a:rPr lang="en-US" altLang="ko-KR" b="0" dirty="0"/>
              <a:t>Berry IMU</a:t>
            </a:r>
            <a:endParaRPr lang="ko-KR" altLang="en-US" dirty="0"/>
          </a:p>
        </p:txBody>
      </p:sp>
      <p:sp>
        <p:nvSpPr>
          <p:cNvPr id="3" name="Text Placeholder 2">
            <a:extLst>
              <a:ext uri="{FF2B5EF4-FFF2-40B4-BE49-F238E27FC236}">
                <a16:creationId xmlns:a16="http://schemas.microsoft.com/office/drawing/2014/main" id="{77465E6A-BC21-4AA8-9B73-4A459DACCEA6}"/>
              </a:ext>
            </a:extLst>
          </p:cNvPr>
          <p:cNvSpPr>
            <a:spLocks noGrp="1"/>
          </p:cNvSpPr>
          <p:nvPr>
            <p:ph type="body" idx="1"/>
          </p:nvPr>
        </p:nvSpPr>
        <p:spPr>
          <a:xfrm>
            <a:off x="681038" y="1255272"/>
            <a:ext cx="8543925" cy="1940690"/>
          </a:xfrm>
        </p:spPr>
        <p:txBody>
          <a:bodyPr>
            <a:normAutofit fontScale="92500" lnSpcReduction="20000"/>
          </a:bodyPr>
          <a:lstStyle/>
          <a:p>
            <a:pPr>
              <a:lnSpc>
                <a:spcPct val="110000"/>
              </a:lnSpc>
            </a:pPr>
            <a:r>
              <a:rPr lang="en-US" altLang="ko-KR" sz="1600" dirty="0"/>
              <a:t>An inertial measurement unit(IMU) measures and reports on velocity, orientation and gravitational forces, using </a:t>
            </a:r>
            <a:r>
              <a:rPr lang="en-US" altLang="ko-KR" sz="1600" b="1" dirty="0">
                <a:solidFill>
                  <a:srgbClr val="00B050"/>
                </a:solidFill>
              </a:rPr>
              <a:t>a combination of an accelerometer, gyroscope and a magnetometer</a:t>
            </a:r>
            <a:r>
              <a:rPr lang="en-US" altLang="ko-KR" sz="1600" dirty="0"/>
              <a:t>.</a:t>
            </a:r>
          </a:p>
          <a:p>
            <a:pPr>
              <a:lnSpc>
                <a:spcPct val="110000"/>
              </a:lnSpc>
            </a:pPr>
            <a:r>
              <a:rPr lang="en-US" altLang="ko-KR" sz="1600" dirty="0"/>
              <a:t>A gyroscope is a device used for measuring or maintaining orientation and angular velocity.</a:t>
            </a:r>
          </a:p>
          <a:p>
            <a:pPr>
              <a:lnSpc>
                <a:spcPct val="110000"/>
              </a:lnSpc>
            </a:pPr>
            <a:r>
              <a:rPr lang="en-US" altLang="ko-KR" sz="1600" dirty="0"/>
              <a:t>BerryGPS-IMU v3 is also fitted with a barometric sensor.</a:t>
            </a:r>
          </a:p>
          <a:p>
            <a:pPr>
              <a:lnSpc>
                <a:spcPct val="110000"/>
              </a:lnSpc>
            </a:pPr>
            <a:r>
              <a:rPr lang="en-US" altLang="ko-KR" sz="1600" dirty="0"/>
              <a:t>A temperature sensor is also included.</a:t>
            </a:r>
          </a:p>
        </p:txBody>
      </p:sp>
      <p:sp>
        <p:nvSpPr>
          <p:cNvPr id="4" name="Date Placeholder 3">
            <a:extLst>
              <a:ext uri="{FF2B5EF4-FFF2-40B4-BE49-F238E27FC236}">
                <a16:creationId xmlns:a16="http://schemas.microsoft.com/office/drawing/2014/main" id="{F88EDBC0-1AD5-4217-AFB6-8D644170470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899D21E8-E7E9-45BC-BE94-176CBB28A0E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F3C5528-0F6B-4A94-9EEE-B5EB0E6639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148</a:t>
            </a:fld>
            <a:endParaRPr lang="en-US"/>
          </a:p>
        </p:txBody>
      </p:sp>
      <p:grpSp>
        <p:nvGrpSpPr>
          <p:cNvPr id="7" name="Group 6">
            <a:extLst>
              <a:ext uri="{FF2B5EF4-FFF2-40B4-BE49-F238E27FC236}">
                <a16:creationId xmlns:a16="http://schemas.microsoft.com/office/drawing/2014/main" id="{2AD072FD-7703-4FB7-9295-AA69402EE442}"/>
              </a:ext>
            </a:extLst>
          </p:cNvPr>
          <p:cNvGrpSpPr/>
          <p:nvPr/>
        </p:nvGrpSpPr>
        <p:grpSpPr>
          <a:xfrm>
            <a:off x="1188916" y="3363692"/>
            <a:ext cx="4953000" cy="2844951"/>
            <a:chOff x="2012781" y="3301545"/>
            <a:chExt cx="4953000" cy="2844951"/>
          </a:xfrm>
        </p:grpSpPr>
        <p:pic>
          <p:nvPicPr>
            <p:cNvPr id="9" name="Picture 8">
              <a:hlinkClick r:id="rId2"/>
              <a:extLst>
                <a:ext uri="{FF2B5EF4-FFF2-40B4-BE49-F238E27FC236}">
                  <a16:creationId xmlns:a16="http://schemas.microsoft.com/office/drawing/2014/main" id="{9F23F0E1-1FC3-4B25-A4B4-0FD4E93FB8DD}"/>
                </a:ext>
              </a:extLst>
            </p:cNvPr>
            <p:cNvPicPr>
              <a:picLocks noChangeAspect="1"/>
            </p:cNvPicPr>
            <p:nvPr/>
          </p:nvPicPr>
          <p:blipFill>
            <a:blip r:embed="rId3"/>
            <a:stretch>
              <a:fillRect/>
            </a:stretch>
          </p:blipFill>
          <p:spPr>
            <a:xfrm>
              <a:off x="2226159" y="3301545"/>
              <a:ext cx="4143104" cy="2393504"/>
            </a:xfrm>
            <a:prstGeom prst="rect">
              <a:avLst/>
            </a:prstGeom>
          </p:spPr>
          <p:style>
            <a:lnRef idx="3">
              <a:schemeClr val="lt1"/>
            </a:lnRef>
            <a:fillRef idx="1">
              <a:schemeClr val="accent3"/>
            </a:fillRef>
            <a:effectRef idx="1">
              <a:schemeClr val="accent3"/>
            </a:effectRef>
            <a:fontRef idx="minor">
              <a:schemeClr val="lt1"/>
            </a:fontRef>
          </p:style>
        </p:pic>
        <p:sp>
          <p:nvSpPr>
            <p:cNvPr id="10" name="Rectangle 9">
              <a:extLst>
                <a:ext uri="{FF2B5EF4-FFF2-40B4-BE49-F238E27FC236}">
                  <a16:creationId xmlns:a16="http://schemas.microsoft.com/office/drawing/2014/main" id="{4BF15C8C-09D4-4E94-BE72-286C817132A4}"/>
                </a:ext>
              </a:extLst>
            </p:cNvPr>
            <p:cNvSpPr/>
            <p:nvPr/>
          </p:nvSpPr>
          <p:spPr>
            <a:xfrm>
              <a:off x="2012781" y="5866739"/>
              <a:ext cx="4953000" cy="279757"/>
            </a:xfrm>
            <a:prstGeom prst="rect">
              <a:avLst/>
            </a:prstGeom>
          </p:spPr>
          <p:txBody>
            <a:bodyPr wrap="square">
              <a:spAutoFit/>
            </a:bodyPr>
            <a:lstStyle/>
            <a:p>
              <a:pPr lvl="1">
                <a:lnSpc>
                  <a:spcPct val="110000"/>
                </a:lnSpc>
              </a:pPr>
              <a:r>
                <a:rPr lang="ko-KR" altLang="en-US" sz="1200" dirty="0">
                  <a:hlinkClick r:id="rId2"/>
                </a:rPr>
                <a:t>http://ozzmaker.com/wp-content/uploads/2016/10/BerryIMU-2.mp4</a:t>
              </a:r>
              <a:r>
                <a:rPr lang="ko-KR" altLang="en-US" sz="1200" dirty="0"/>
                <a:t> </a:t>
              </a:r>
            </a:p>
          </p:txBody>
        </p:sp>
      </p:grpSp>
      <p:grpSp>
        <p:nvGrpSpPr>
          <p:cNvPr id="11" name="Group 10">
            <a:extLst>
              <a:ext uri="{FF2B5EF4-FFF2-40B4-BE49-F238E27FC236}">
                <a16:creationId xmlns:a16="http://schemas.microsoft.com/office/drawing/2014/main" id="{EBE72A3E-6E92-40AC-B755-F5C0F12F7F58}"/>
              </a:ext>
            </a:extLst>
          </p:cNvPr>
          <p:cNvGrpSpPr/>
          <p:nvPr/>
        </p:nvGrpSpPr>
        <p:grpSpPr>
          <a:xfrm>
            <a:off x="6548861" y="3514674"/>
            <a:ext cx="2095500" cy="2550299"/>
            <a:chOff x="6548861" y="3514674"/>
            <a:chExt cx="2095500" cy="2550299"/>
          </a:xfrm>
        </p:grpSpPr>
        <p:pic>
          <p:nvPicPr>
            <p:cNvPr id="1028" name="Picture 4" descr="https://upload.wikimedia.org/wikipedia/commons/thumb/d/d5/Gyroscope_operation.gif/220px-Gyroscope_operation.gif">
              <a:extLst>
                <a:ext uri="{FF2B5EF4-FFF2-40B4-BE49-F238E27FC236}">
                  <a16:creationId xmlns:a16="http://schemas.microsoft.com/office/drawing/2014/main" id="{3B0D0B0C-CAB1-4A27-9A39-B1724FED25A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48861" y="3514674"/>
              <a:ext cx="2095500" cy="2095500"/>
            </a:xfrm>
            <a:prstGeom prst="rect">
              <a:avLst/>
            </a:prstGeom>
          </p:spPr>
          <p:style>
            <a:lnRef idx="3">
              <a:schemeClr val="lt1"/>
            </a:lnRef>
            <a:fillRef idx="1">
              <a:schemeClr val="accent3"/>
            </a:fillRef>
            <a:effectRef idx="1">
              <a:schemeClr val="accent3"/>
            </a:effectRef>
            <a:fontRef idx="minor">
              <a:schemeClr val="lt1"/>
            </a:fontRef>
          </p:style>
        </p:pic>
        <p:sp>
          <p:nvSpPr>
            <p:cNvPr id="8" name="Rectangle 7">
              <a:extLst>
                <a:ext uri="{FF2B5EF4-FFF2-40B4-BE49-F238E27FC236}">
                  <a16:creationId xmlns:a16="http://schemas.microsoft.com/office/drawing/2014/main" id="{37435D85-0517-4CDA-A2F9-C5AA40BD53BB}"/>
                </a:ext>
              </a:extLst>
            </p:cNvPr>
            <p:cNvSpPr/>
            <p:nvPr/>
          </p:nvSpPr>
          <p:spPr>
            <a:xfrm>
              <a:off x="7091504" y="5757196"/>
              <a:ext cx="1010213" cy="307777"/>
            </a:xfrm>
            <a:prstGeom prst="rect">
              <a:avLst/>
            </a:prstGeom>
          </p:spPr>
          <p:txBody>
            <a:bodyPr wrap="none">
              <a:spAutoFit/>
            </a:bodyPr>
            <a:lstStyle/>
            <a:p>
              <a:r>
                <a:rPr lang="en-US" altLang="ko-KR" dirty="0"/>
                <a:t>gyroscope</a:t>
              </a:r>
              <a:endParaRPr lang="ko-KR" altLang="en-US" dirty="0"/>
            </a:p>
          </p:txBody>
        </p:sp>
      </p:grpSp>
    </p:spTree>
    <p:extLst>
      <p:ext uri="{BB962C8B-B14F-4D97-AF65-F5344CB8AC3E}">
        <p14:creationId xmlns:p14="http://schemas.microsoft.com/office/powerpoint/2010/main" val="27612118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915D-54FD-4680-AF3A-3A35D940F3C3}"/>
              </a:ext>
            </a:extLst>
          </p:cNvPr>
          <p:cNvSpPr>
            <a:spLocks noGrp="1"/>
          </p:cNvSpPr>
          <p:nvPr>
            <p:ph type="title"/>
          </p:nvPr>
        </p:nvSpPr>
        <p:spPr/>
        <p:txBody>
          <a:bodyPr>
            <a:normAutofit/>
          </a:bodyPr>
          <a:lstStyle/>
          <a:p>
            <a:r>
              <a:rPr lang="ko-KR" altLang="en-US" b="0" dirty="0"/>
              <a:t>라즈베피파이 </a:t>
            </a:r>
            <a:r>
              <a:rPr lang="en-US" altLang="ko-KR" b="0" dirty="0"/>
              <a:t>I2C </a:t>
            </a:r>
            <a:r>
              <a:rPr lang="ko-KR" altLang="en-US" b="0" dirty="0"/>
              <a:t>사용 가능</a:t>
            </a:r>
            <a:r>
              <a:rPr lang="en-US" altLang="ko-KR" b="0" dirty="0"/>
              <a:t> </a:t>
            </a:r>
            <a:r>
              <a:rPr lang="ko-KR" altLang="en-US" b="0" dirty="0"/>
              <a:t>설정</a:t>
            </a:r>
            <a:endParaRPr lang="ko-KR" altLang="en-US" dirty="0"/>
          </a:p>
        </p:txBody>
      </p:sp>
      <p:sp>
        <p:nvSpPr>
          <p:cNvPr id="3" name="Text Placeholder 2">
            <a:extLst>
              <a:ext uri="{FF2B5EF4-FFF2-40B4-BE49-F238E27FC236}">
                <a16:creationId xmlns:a16="http://schemas.microsoft.com/office/drawing/2014/main" id="{E7D053AD-829C-487C-8EE7-AE9787C1EB8D}"/>
              </a:ext>
            </a:extLst>
          </p:cNvPr>
          <p:cNvSpPr>
            <a:spLocks noGrp="1"/>
          </p:cNvSpPr>
          <p:nvPr>
            <p:ph type="body" idx="1"/>
          </p:nvPr>
        </p:nvSpPr>
        <p:spPr>
          <a:xfrm>
            <a:off x="681038" y="1255271"/>
            <a:ext cx="6279055" cy="4914710"/>
          </a:xfrm>
        </p:spPr>
        <p:txBody>
          <a:bodyPr>
            <a:normAutofit fontScale="70000" lnSpcReduction="20000"/>
          </a:bodyPr>
          <a:lstStyle/>
          <a:p>
            <a:r>
              <a:rPr lang="ko-KR" altLang="en-US" dirty="0"/>
              <a:t>출처 </a:t>
            </a:r>
            <a:r>
              <a:rPr lang="en-US" altLang="ko-KR" dirty="0"/>
              <a:t>: </a:t>
            </a:r>
            <a:r>
              <a:rPr lang="en-US" altLang="ko-KR" dirty="0">
                <a:hlinkClick r:id="rId2"/>
              </a:rPr>
              <a:t>http://ozzmaker.com/i2c/</a:t>
            </a:r>
            <a:endParaRPr lang="en-US" altLang="ko-KR" dirty="0"/>
          </a:p>
          <a:p>
            <a:r>
              <a:rPr lang="en-US" altLang="ko-KR" dirty="0"/>
              <a:t>i2c </a:t>
            </a:r>
            <a:r>
              <a:rPr lang="ko-KR" altLang="en-US" dirty="0"/>
              <a:t>사용 가능하도록 설정 설정</a:t>
            </a:r>
            <a:endParaRPr lang="en-US" altLang="ko-KR" dirty="0"/>
          </a:p>
          <a:p>
            <a:pPr lvl="1">
              <a:buFont typeface="Wingdings" panose="05000000000000000000" pitchFamily="2" charset="2"/>
              <a:buChar char="Ø"/>
            </a:pPr>
            <a:r>
              <a:rPr lang="en-US" altLang="ko-KR" dirty="0"/>
              <a:t>sudo apt install i2c-tools libi2c-dev python-smbus -y</a:t>
            </a:r>
          </a:p>
          <a:p>
            <a:r>
              <a:rPr lang="en-US" altLang="ko-KR" dirty="0"/>
              <a:t>raspi-</a:t>
            </a:r>
            <a:r>
              <a:rPr lang="en-US" altLang="ko-KR" dirty="0" err="1"/>
              <a:t>blacklist.conf</a:t>
            </a:r>
            <a:r>
              <a:rPr lang="en-US" altLang="ko-KR" dirty="0"/>
              <a:t> </a:t>
            </a:r>
            <a:r>
              <a:rPr lang="ko-KR" altLang="en-US" dirty="0"/>
              <a:t>파일에서 </a:t>
            </a:r>
            <a:r>
              <a:rPr lang="en-US" altLang="ko-KR" dirty="0"/>
              <a:t>blacklist i2c-bcm2708 </a:t>
            </a:r>
            <a:r>
              <a:rPr lang="ko-KR" altLang="en-US" dirty="0"/>
              <a:t>주석 처리</a:t>
            </a:r>
            <a:endParaRPr lang="en-US" altLang="ko-KR" dirty="0"/>
          </a:p>
          <a:p>
            <a:pPr lvl="1">
              <a:buFont typeface="Wingdings" panose="05000000000000000000" pitchFamily="2" charset="2"/>
              <a:buChar char="Ø"/>
            </a:pPr>
            <a:r>
              <a:rPr lang="en-US" altLang="ko-KR" dirty="0"/>
              <a:t>sudo nano /etc/</a:t>
            </a:r>
            <a:r>
              <a:rPr lang="en-US" altLang="ko-KR" dirty="0" err="1"/>
              <a:t>modprobe.d</a:t>
            </a:r>
            <a:r>
              <a:rPr lang="en-US" altLang="ko-KR" dirty="0"/>
              <a:t>/raspi-</a:t>
            </a:r>
            <a:r>
              <a:rPr lang="en-US" altLang="ko-KR" dirty="0" err="1"/>
              <a:t>blacklist.conf</a:t>
            </a:r>
            <a:endParaRPr lang="en-US" altLang="ko-KR" dirty="0"/>
          </a:p>
          <a:p>
            <a:pPr lvl="2"/>
            <a:r>
              <a:rPr lang="en-US" altLang="ko-KR" dirty="0"/>
              <a:t>blacklist i2c-bcm2708 </a:t>
            </a:r>
            <a:r>
              <a:rPr lang="ko-KR" altLang="en-US" dirty="0"/>
              <a:t>항목이 있으면 줄 앞에 </a:t>
            </a:r>
            <a:r>
              <a:rPr lang="en-US" altLang="ko-KR" dirty="0"/>
              <a:t>#</a:t>
            </a:r>
            <a:r>
              <a:rPr lang="ko-KR" altLang="en-US" dirty="0"/>
              <a:t>을 추가한다</a:t>
            </a:r>
            <a:r>
              <a:rPr lang="en-US" altLang="ko-KR" dirty="0"/>
              <a:t>.</a:t>
            </a:r>
          </a:p>
          <a:p>
            <a:r>
              <a:rPr lang="en-US" altLang="ko-KR" dirty="0"/>
              <a:t>modules</a:t>
            </a:r>
            <a:r>
              <a:rPr lang="ko-KR" altLang="en-US" dirty="0"/>
              <a:t> </a:t>
            </a:r>
            <a:r>
              <a:rPr lang="en-US" altLang="ko-KR" dirty="0" err="1"/>
              <a:t>confi</a:t>
            </a:r>
            <a:r>
              <a:rPr lang="ko-KR" altLang="en-US" dirty="0"/>
              <a:t> 파일 편집</a:t>
            </a:r>
            <a:endParaRPr lang="en-US" altLang="ko-KR" dirty="0"/>
          </a:p>
          <a:p>
            <a:pPr lvl="1">
              <a:buFont typeface="Wingdings" panose="05000000000000000000" pitchFamily="2" charset="2"/>
              <a:buChar char="Ø"/>
            </a:pPr>
            <a:r>
              <a:rPr lang="en-US" altLang="ko-KR" dirty="0"/>
              <a:t>sudo nano /etc/modules</a:t>
            </a:r>
          </a:p>
          <a:p>
            <a:pPr lvl="2"/>
            <a:r>
              <a:rPr lang="ko-KR" altLang="en-US" dirty="0"/>
              <a:t>다음 두 줄을 추가한다</a:t>
            </a:r>
            <a:r>
              <a:rPr lang="en-US" altLang="ko-KR" dirty="0"/>
              <a:t>.</a:t>
            </a:r>
          </a:p>
          <a:p>
            <a:pPr lvl="3"/>
            <a:r>
              <a:rPr lang="en-US" altLang="ko-KR" dirty="0"/>
              <a:t>i2c-dev</a:t>
            </a:r>
          </a:p>
          <a:p>
            <a:pPr lvl="3"/>
            <a:r>
              <a:rPr lang="en-US" altLang="ko-KR" dirty="0"/>
              <a:t>i2c-bcm2708</a:t>
            </a:r>
          </a:p>
          <a:p>
            <a:r>
              <a:rPr lang="en-US" altLang="ko-KR" dirty="0"/>
              <a:t>/boot/config.txt</a:t>
            </a:r>
            <a:r>
              <a:rPr lang="ko-KR" altLang="en-US" dirty="0"/>
              <a:t> 파일 편집</a:t>
            </a:r>
            <a:endParaRPr lang="en-US" altLang="ko-KR" dirty="0"/>
          </a:p>
          <a:p>
            <a:pPr lvl="1">
              <a:buFont typeface="Wingdings" panose="05000000000000000000" pitchFamily="2" charset="2"/>
              <a:buChar char="Ø"/>
            </a:pPr>
            <a:r>
              <a:rPr lang="en-US" altLang="ko-KR" dirty="0"/>
              <a:t>sudo nano /boot/config.txt</a:t>
            </a:r>
          </a:p>
          <a:p>
            <a:pPr lvl="2"/>
            <a:r>
              <a:rPr lang="ko-KR" altLang="en-US" dirty="0"/>
              <a:t>다음 두 줄을 추가한다</a:t>
            </a:r>
            <a:r>
              <a:rPr lang="en-US" altLang="ko-KR" dirty="0"/>
              <a:t>.</a:t>
            </a:r>
          </a:p>
          <a:p>
            <a:pPr lvl="3"/>
            <a:r>
              <a:rPr lang="en-US" altLang="ko-KR" dirty="0" err="1"/>
              <a:t>dtparam</a:t>
            </a:r>
            <a:r>
              <a:rPr lang="en-US" altLang="ko-KR" dirty="0"/>
              <a:t>=i2c_arm=on</a:t>
            </a:r>
          </a:p>
          <a:p>
            <a:pPr lvl="3"/>
            <a:r>
              <a:rPr lang="en-US" altLang="ko-KR" dirty="0" err="1"/>
              <a:t>dtparam</a:t>
            </a:r>
            <a:r>
              <a:rPr lang="en-US" altLang="ko-KR" dirty="0"/>
              <a:t>=i2c1=on</a:t>
            </a:r>
          </a:p>
          <a:p>
            <a:r>
              <a:rPr lang="ko-KR" altLang="en-US" dirty="0"/>
              <a:t>라즈베리파이 리부팅</a:t>
            </a:r>
            <a:endParaRPr lang="en-US" altLang="ko-KR" dirty="0"/>
          </a:p>
          <a:p>
            <a:pPr lvl="1">
              <a:buFont typeface="Wingdings" panose="05000000000000000000" pitchFamily="2" charset="2"/>
              <a:buChar char="Ø"/>
            </a:pPr>
            <a:r>
              <a:rPr lang="en-US" altLang="ko-KR" dirty="0"/>
              <a:t>sudo reboot</a:t>
            </a:r>
          </a:p>
          <a:p>
            <a:r>
              <a:rPr lang="en-US" altLang="ko-KR" dirty="0"/>
              <a:t>i2c </a:t>
            </a:r>
            <a:r>
              <a:rPr lang="ko-KR" altLang="en-US" dirty="0"/>
              <a:t>장치 조회</a:t>
            </a:r>
            <a:endParaRPr lang="en-US" altLang="ko-KR" dirty="0"/>
          </a:p>
          <a:p>
            <a:pPr lvl="1">
              <a:buFont typeface="Wingdings" panose="05000000000000000000" pitchFamily="2" charset="2"/>
              <a:buChar char="Ø"/>
            </a:pPr>
            <a:r>
              <a:rPr lang="en-US" altLang="ko-KR" dirty="0"/>
              <a:t>sudo /</a:t>
            </a:r>
            <a:r>
              <a:rPr lang="en-US" altLang="ko-KR" dirty="0" err="1"/>
              <a:t>usr</a:t>
            </a:r>
            <a:r>
              <a:rPr lang="en-US" altLang="ko-KR" dirty="0"/>
              <a:t>/</a:t>
            </a:r>
            <a:r>
              <a:rPr lang="en-US" altLang="ko-KR" dirty="0" err="1"/>
              <a:t>sbin</a:t>
            </a:r>
            <a:r>
              <a:rPr lang="en-US" altLang="ko-KR" dirty="0"/>
              <a:t>/i2cdetect -y 1</a:t>
            </a:r>
          </a:p>
        </p:txBody>
      </p:sp>
      <p:sp>
        <p:nvSpPr>
          <p:cNvPr id="4" name="Date Placeholder 3">
            <a:extLst>
              <a:ext uri="{FF2B5EF4-FFF2-40B4-BE49-F238E27FC236}">
                <a16:creationId xmlns:a16="http://schemas.microsoft.com/office/drawing/2014/main" id="{22671990-63DB-4FE5-8F8E-89BF67E16720}"/>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FD5BD25C-A4CA-49B5-9DD5-C69D6C30DEF1}"/>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89BFE6E3-180A-4C7D-93E8-6210111EB2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149</a:t>
            </a:fld>
            <a:endParaRPr lang="en-US"/>
          </a:p>
        </p:txBody>
      </p:sp>
      <p:pic>
        <p:nvPicPr>
          <p:cNvPr id="11" name="Picture 10">
            <a:extLst>
              <a:ext uri="{FF2B5EF4-FFF2-40B4-BE49-F238E27FC236}">
                <a16:creationId xmlns:a16="http://schemas.microsoft.com/office/drawing/2014/main" id="{FDAECFE3-F0B8-4942-AC88-070B24030BD7}"/>
              </a:ext>
            </a:extLst>
          </p:cNvPr>
          <p:cNvPicPr>
            <a:picLocks noChangeAspect="1"/>
          </p:cNvPicPr>
          <p:nvPr/>
        </p:nvPicPr>
        <p:blipFill>
          <a:blip r:embed="rId3"/>
          <a:stretch>
            <a:fillRect/>
          </a:stretch>
        </p:blipFill>
        <p:spPr>
          <a:xfrm>
            <a:off x="4988143" y="3712626"/>
            <a:ext cx="3943900" cy="2086266"/>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84328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14D4DA-DB7C-49AA-B1F2-283A2FD4B466}"/>
              </a:ext>
            </a:extLst>
          </p:cNvPr>
          <p:cNvSpPr>
            <a:spLocks noGrp="1"/>
          </p:cNvSpPr>
          <p:nvPr>
            <p:ph type="title"/>
          </p:nvPr>
        </p:nvSpPr>
        <p:spPr/>
        <p:txBody>
          <a:bodyPr/>
          <a:lstStyle/>
          <a:p>
            <a:r>
              <a:rPr lang="en-US" altLang="ko-KR" dirty="0"/>
              <a:t>RVR</a:t>
            </a:r>
            <a:endParaRPr lang="ko-KR" altLang="en-US" dirty="0"/>
          </a:p>
        </p:txBody>
      </p:sp>
      <p:sp>
        <p:nvSpPr>
          <p:cNvPr id="7" name="Text Placeholder 6">
            <a:extLst>
              <a:ext uri="{FF2B5EF4-FFF2-40B4-BE49-F238E27FC236}">
                <a16:creationId xmlns:a16="http://schemas.microsoft.com/office/drawing/2014/main" id="{81352EB0-4021-4440-BE6E-D4243CAA4CB1}"/>
              </a:ext>
            </a:extLst>
          </p:cNvPr>
          <p:cNvSpPr>
            <a:spLocks noGrp="1"/>
          </p:cNvSpPr>
          <p:nvPr>
            <p:ph type="body" idx="1"/>
          </p:nvPr>
        </p:nvSpPr>
        <p:spPr>
          <a:xfrm>
            <a:off x="681038" y="1255271"/>
            <a:ext cx="8543925" cy="1347886"/>
          </a:xfrm>
        </p:spPr>
        <p:txBody>
          <a:bodyPr/>
          <a:lstStyle/>
          <a:p>
            <a:r>
              <a:rPr lang="en-US" altLang="ko-KR" dirty="0">
                <a:hlinkClick r:id="rId2"/>
              </a:rPr>
              <a:t>https://www.sphero.com/rvr</a:t>
            </a:r>
            <a:endParaRPr lang="ko-KR" altLang="en-US" dirty="0"/>
          </a:p>
        </p:txBody>
      </p:sp>
      <p:sp>
        <p:nvSpPr>
          <p:cNvPr id="3" name="Date Placeholder 2">
            <a:extLst>
              <a:ext uri="{FF2B5EF4-FFF2-40B4-BE49-F238E27FC236}">
                <a16:creationId xmlns:a16="http://schemas.microsoft.com/office/drawing/2014/main" id="{3232CD15-1C77-4833-94E9-0CF4FAB85A4C}"/>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27C9A2FD-CF84-487F-8B11-98CC6328DE7F}"/>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71664BD1-DA80-4E09-8DED-263A6C5041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10" name="Picture 9">
            <a:extLst>
              <a:ext uri="{FF2B5EF4-FFF2-40B4-BE49-F238E27FC236}">
                <a16:creationId xmlns:a16="http://schemas.microsoft.com/office/drawing/2014/main" id="{8015719C-61C2-42A7-A9B8-82A8BC764C13}"/>
              </a:ext>
            </a:extLst>
          </p:cNvPr>
          <p:cNvPicPr>
            <a:picLocks noChangeAspect="1"/>
          </p:cNvPicPr>
          <p:nvPr/>
        </p:nvPicPr>
        <p:blipFill>
          <a:blip r:embed="rId3"/>
          <a:stretch>
            <a:fillRect/>
          </a:stretch>
        </p:blipFill>
        <p:spPr>
          <a:xfrm>
            <a:off x="5733332" y="1403881"/>
            <a:ext cx="3162741" cy="1829055"/>
          </a:xfrm>
          <a:prstGeom prst="rect">
            <a:avLst/>
          </a:prstGeom>
        </p:spPr>
      </p:pic>
      <p:pic>
        <p:nvPicPr>
          <p:cNvPr id="2" name="Picture 1">
            <a:extLst>
              <a:ext uri="{FF2B5EF4-FFF2-40B4-BE49-F238E27FC236}">
                <a16:creationId xmlns:a16="http://schemas.microsoft.com/office/drawing/2014/main" id="{04C8E4F6-1D21-4503-9065-D2523830CDF9}"/>
              </a:ext>
            </a:extLst>
          </p:cNvPr>
          <p:cNvPicPr>
            <a:picLocks noChangeAspect="1"/>
          </p:cNvPicPr>
          <p:nvPr/>
        </p:nvPicPr>
        <p:blipFill>
          <a:blip r:embed="rId4"/>
          <a:stretch>
            <a:fillRect/>
          </a:stretch>
        </p:blipFill>
        <p:spPr>
          <a:xfrm>
            <a:off x="4083765" y="3496791"/>
            <a:ext cx="4898493" cy="2687891"/>
          </a:xfrm>
          <a:prstGeom prst="rect">
            <a:avLst/>
          </a:prstGeom>
        </p:spPr>
      </p:pic>
      <p:pic>
        <p:nvPicPr>
          <p:cNvPr id="9" name="Picture 8">
            <a:extLst>
              <a:ext uri="{FF2B5EF4-FFF2-40B4-BE49-F238E27FC236}">
                <a16:creationId xmlns:a16="http://schemas.microsoft.com/office/drawing/2014/main" id="{63645A6F-B2F2-46D4-A7C7-7FF9E6B69B6C}"/>
              </a:ext>
            </a:extLst>
          </p:cNvPr>
          <p:cNvPicPr>
            <a:picLocks noChangeAspect="1"/>
          </p:cNvPicPr>
          <p:nvPr/>
        </p:nvPicPr>
        <p:blipFill>
          <a:blip r:embed="rId5"/>
          <a:stretch>
            <a:fillRect/>
          </a:stretch>
        </p:blipFill>
        <p:spPr>
          <a:xfrm>
            <a:off x="1009927" y="2056915"/>
            <a:ext cx="4283836" cy="2536412"/>
          </a:xfrm>
          <a:prstGeom prst="rect">
            <a:avLst/>
          </a:prstGeom>
        </p:spPr>
      </p:pic>
    </p:spTree>
    <p:extLst>
      <p:ext uri="{BB962C8B-B14F-4D97-AF65-F5344CB8AC3E}">
        <p14:creationId xmlns:p14="http://schemas.microsoft.com/office/powerpoint/2010/main" val="24137686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150</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lstStyle/>
          <a:p>
            <a:r>
              <a:rPr lang="en-US" altLang="ko-KR" dirty="0"/>
              <a:t>IMU Data </a:t>
            </a:r>
            <a:r>
              <a:rPr lang="ko-KR" altLang="en-US" dirty="0"/>
              <a:t>조회</a:t>
            </a: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a:xfrm>
            <a:off x="681038" y="1151168"/>
            <a:ext cx="8618410" cy="3540102"/>
          </a:xfrm>
        </p:spPr>
        <p:txBody>
          <a:bodyPr>
            <a:noAutofit/>
          </a:bodyPr>
          <a:lstStyle/>
          <a:p>
            <a:pPr marL="393700" indent="-342900">
              <a:buFont typeface="Arial" panose="020B0604020202020204" pitchFamily="34" charset="0"/>
              <a:buChar char="•"/>
            </a:pPr>
            <a:r>
              <a:rPr lang="en-US" altLang="ko-KR" sz="1800" dirty="0"/>
              <a:t>i2c </a:t>
            </a:r>
            <a:r>
              <a:rPr lang="ko-KR" altLang="en-US" sz="1800" dirty="0"/>
              <a:t>사용 가능하도록 시스템 설정</a:t>
            </a:r>
            <a:endParaRPr lang="en-US" altLang="ko-KR" sz="1800" dirty="0"/>
          </a:p>
          <a:p>
            <a:pPr marL="393700" indent="-342900">
              <a:buFont typeface="Arial" panose="020B0604020202020204" pitchFamily="34" charset="0"/>
              <a:buChar char="•"/>
            </a:pPr>
            <a:r>
              <a:rPr lang="en-US" altLang="ko-KR" sz="1800" dirty="0"/>
              <a:t>smbus </a:t>
            </a:r>
            <a:r>
              <a:rPr lang="ko-KR" altLang="en-US" sz="1800" dirty="0"/>
              <a:t>파이슨 패키지 설치 </a:t>
            </a:r>
            <a:r>
              <a:rPr lang="en-US" altLang="ko-KR" sz="1800" dirty="0"/>
              <a:t>/ </a:t>
            </a:r>
            <a:r>
              <a:rPr lang="ko-KR" altLang="en-US" sz="1800" dirty="0"/>
              <a:t>한 번만 하면 됨</a:t>
            </a:r>
            <a:r>
              <a:rPr lang="en-US" altLang="ko-KR" sz="1800" dirty="0"/>
              <a:t>.</a:t>
            </a:r>
          </a:p>
          <a:p>
            <a:pPr marL="850900" lvl="1">
              <a:buFont typeface="Wingdings" panose="05000000000000000000" pitchFamily="2" charset="2"/>
              <a:buChar char="Ø"/>
            </a:pPr>
            <a:r>
              <a:rPr lang="en-US" altLang="ko-KR" sz="1800" dirty="0">
                <a:latin typeface="+mn-lt"/>
              </a:rPr>
              <a:t>sudo apt install python3-smbus -y </a:t>
            </a:r>
          </a:p>
          <a:p>
            <a:pPr marL="393700" indent="-342900">
              <a:buFont typeface="Arial" panose="020B0604020202020204" pitchFamily="34" charset="0"/>
              <a:buChar char="•"/>
            </a:pPr>
            <a:r>
              <a:rPr lang="ko-KR" altLang="en-US" sz="1800" dirty="0"/>
              <a:t>아래의 명령어로 </a:t>
            </a:r>
            <a:r>
              <a:rPr lang="en-US" altLang="ko-KR" sz="1800" dirty="0"/>
              <a:t>IMU </a:t>
            </a:r>
            <a:r>
              <a:rPr lang="ko-KR" altLang="en-US" sz="1800" dirty="0"/>
              <a:t>데이터를 조회한다</a:t>
            </a:r>
            <a:r>
              <a:rPr lang="en-US" altLang="ko-KR" sz="1800" dirty="0"/>
              <a:t>.</a:t>
            </a:r>
            <a:endParaRPr lang="pt-BR" altLang="ko-KR" sz="1800" dirty="0"/>
          </a:p>
          <a:p>
            <a:pPr lvl="1">
              <a:buFont typeface="Wingdings" panose="05000000000000000000" pitchFamily="2" charset="2"/>
              <a:buChar char="Ø"/>
            </a:pPr>
            <a:r>
              <a:rPr lang="pt-BR" altLang="ko-KR" sz="1800" dirty="0">
                <a:latin typeface="+mn-lt"/>
              </a:rPr>
              <a:t>cd ~/ads/gps</a:t>
            </a:r>
          </a:p>
          <a:p>
            <a:pPr lvl="1">
              <a:buFont typeface="Wingdings" panose="05000000000000000000" pitchFamily="2" charset="2"/>
              <a:buChar char="Ø"/>
            </a:pPr>
            <a:r>
              <a:rPr lang="pt-BR" altLang="ko-KR" sz="1800" dirty="0">
                <a:latin typeface="+mn-lt"/>
              </a:rPr>
              <a:t>python3 BerryIMU.py</a:t>
            </a:r>
          </a:p>
          <a:p>
            <a:pPr lvl="2">
              <a:buFont typeface="Wingdings" panose="05000000000000000000" pitchFamily="2" charset="2"/>
              <a:buChar char="Ø"/>
            </a:pPr>
            <a:r>
              <a:rPr lang="pt-BR" altLang="ko-KR" sz="1800" dirty="0">
                <a:latin typeface="+mn-lt"/>
              </a:rPr>
              <a:t>Ctrl + C     (</a:t>
            </a:r>
            <a:r>
              <a:rPr lang="ko-KR" altLang="en-US" sz="1800" dirty="0">
                <a:latin typeface="+mn-lt"/>
              </a:rPr>
              <a:t>프로그램 종료</a:t>
            </a:r>
            <a:r>
              <a:rPr lang="en-US" altLang="ko-KR" sz="1800" dirty="0">
                <a:latin typeface="+mn-lt"/>
              </a:rPr>
              <a:t>)</a:t>
            </a:r>
            <a:endParaRPr lang="pt-BR" altLang="ko-KR" sz="1800" dirty="0">
              <a:latin typeface="+mn-lt"/>
            </a:endParaRPr>
          </a:p>
          <a:p>
            <a:pPr lvl="1">
              <a:buFont typeface="Wingdings" panose="05000000000000000000" pitchFamily="2" charset="2"/>
              <a:buChar char="Ø"/>
            </a:pPr>
            <a:r>
              <a:rPr lang="en-US" altLang="ko-KR" sz="1800" dirty="0">
                <a:latin typeface="+mn-lt"/>
              </a:rPr>
              <a:t>reset    (</a:t>
            </a:r>
            <a:r>
              <a:rPr lang="ko-KR" altLang="en-US" sz="1800" dirty="0">
                <a:latin typeface="+mn-lt"/>
              </a:rPr>
              <a:t>화면을 초기화 함</a:t>
            </a:r>
            <a:r>
              <a:rPr lang="en-US" altLang="ko-KR" sz="1800" dirty="0">
                <a:latin typeface="+mn-lt"/>
              </a:rPr>
              <a:t>.)</a:t>
            </a:r>
            <a:endParaRPr lang="pt-BR" altLang="ko-KR" sz="1800" dirty="0">
              <a:latin typeface="+mn-lt"/>
            </a:endParaRPr>
          </a:p>
          <a:p>
            <a:pPr>
              <a:buFont typeface="Arial" panose="020B0604020202020204" pitchFamily="34" charset="0"/>
              <a:buChar char="•"/>
            </a:pPr>
            <a:endParaRPr lang="en-US" altLang="ko-KR" sz="1800" dirty="0"/>
          </a:p>
          <a:p>
            <a:pPr>
              <a:buFont typeface="Wingdings" panose="05000000000000000000" pitchFamily="2" charset="2"/>
              <a:buChar char="Ø"/>
            </a:pPr>
            <a:endParaRPr lang="en-US" altLang="ko-KR" sz="1800" dirty="0"/>
          </a:p>
        </p:txBody>
      </p:sp>
      <p:pic>
        <p:nvPicPr>
          <p:cNvPr id="3" name="Picture 2">
            <a:extLst>
              <a:ext uri="{FF2B5EF4-FFF2-40B4-BE49-F238E27FC236}">
                <a16:creationId xmlns:a16="http://schemas.microsoft.com/office/drawing/2014/main" id="{925D4CB4-4FA8-4F72-93D7-A282E744750D}"/>
              </a:ext>
            </a:extLst>
          </p:cNvPr>
          <p:cNvPicPr>
            <a:picLocks noChangeAspect="1"/>
          </p:cNvPicPr>
          <p:nvPr/>
        </p:nvPicPr>
        <p:blipFill>
          <a:blip r:embed="rId2"/>
          <a:stretch>
            <a:fillRect/>
          </a:stretch>
        </p:blipFill>
        <p:spPr>
          <a:xfrm>
            <a:off x="5820693" y="2012106"/>
            <a:ext cx="3854708" cy="2240946"/>
          </a:xfrm>
          <a:prstGeom prst="rect">
            <a:avLst/>
          </a:prstGeom>
        </p:spPr>
        <p:style>
          <a:lnRef idx="3">
            <a:schemeClr val="lt1"/>
          </a:lnRef>
          <a:fillRef idx="1">
            <a:schemeClr val="accent3"/>
          </a:fillRef>
          <a:effectRef idx="1">
            <a:schemeClr val="accent3"/>
          </a:effectRef>
          <a:fontRef idx="minor">
            <a:schemeClr val="lt1"/>
          </a:fontRef>
        </p:style>
      </p:pic>
      <p:sp>
        <p:nvSpPr>
          <p:cNvPr id="2" name="직사각형 1"/>
          <p:cNvSpPr/>
          <p:nvPr/>
        </p:nvSpPr>
        <p:spPr>
          <a:xfrm>
            <a:off x="5896319" y="4492487"/>
            <a:ext cx="3779082" cy="1600438"/>
          </a:xfrm>
          <a:prstGeom prst="rect">
            <a:avLst/>
          </a:prstGeom>
        </p:spPr>
        <p:txBody>
          <a:bodyPr wrap="square">
            <a:spAutoFit/>
          </a:bodyPr>
          <a:lstStyle/>
          <a:p>
            <a:pPr marL="171450" indent="-171450">
              <a:buFont typeface="Arial" panose="020B0604020202020204" pitchFamily="34" charset="0"/>
              <a:buChar char="•"/>
            </a:pPr>
            <a:r>
              <a:rPr lang="en-US" altLang="ko-KR" dirty="0"/>
              <a:t>This program  reads the angles from the accelerometer, gyroscope and magnetometer on a BerryIMU connected to a Raspberry Pi.</a:t>
            </a:r>
          </a:p>
          <a:p>
            <a:pPr marL="171450" indent="-171450">
              <a:buFont typeface="Arial" panose="020B0604020202020204" pitchFamily="34" charset="0"/>
              <a:buChar char="•"/>
            </a:pPr>
            <a:r>
              <a:rPr lang="en-US" altLang="ko-KR" dirty="0"/>
              <a:t>This program includes two filters (low pass and median) to improve the values returned from BerryIMU by reducing noise.</a:t>
            </a:r>
            <a:endParaRPr lang="en-US" dirty="0"/>
          </a:p>
        </p:txBody>
      </p:sp>
    </p:spTree>
    <p:extLst>
      <p:ext uri="{BB962C8B-B14F-4D97-AF65-F5344CB8AC3E}">
        <p14:creationId xmlns:p14="http://schemas.microsoft.com/office/powerpoint/2010/main" val="15145528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0A9E-82C7-47C1-A752-4B0126891CF5}"/>
              </a:ext>
            </a:extLst>
          </p:cNvPr>
          <p:cNvSpPr>
            <a:spLocks noGrp="1"/>
          </p:cNvSpPr>
          <p:nvPr>
            <p:ph type="title"/>
          </p:nvPr>
        </p:nvSpPr>
        <p:spPr/>
        <p:txBody>
          <a:bodyPr/>
          <a:lstStyle/>
          <a:p>
            <a:r>
              <a:rPr lang="en-US" altLang="ko-KR" dirty="0"/>
              <a:t>I2C</a:t>
            </a:r>
            <a:endParaRPr lang="ko-KR" altLang="en-US" dirty="0"/>
          </a:p>
        </p:txBody>
      </p:sp>
      <p:sp>
        <p:nvSpPr>
          <p:cNvPr id="3" name="Text Placeholder 2">
            <a:extLst>
              <a:ext uri="{FF2B5EF4-FFF2-40B4-BE49-F238E27FC236}">
                <a16:creationId xmlns:a16="http://schemas.microsoft.com/office/drawing/2014/main" id="{DE050642-6190-410A-B7DF-E81745457662}"/>
              </a:ext>
            </a:extLst>
          </p:cNvPr>
          <p:cNvSpPr>
            <a:spLocks noGrp="1"/>
          </p:cNvSpPr>
          <p:nvPr>
            <p:ph type="body" idx="1"/>
          </p:nvPr>
        </p:nvSpPr>
        <p:spPr>
          <a:xfrm>
            <a:off x="681039" y="1255270"/>
            <a:ext cx="7161699" cy="3810282"/>
          </a:xfrm>
        </p:spPr>
        <p:txBody>
          <a:bodyPr>
            <a:normAutofit fontScale="70000" lnSpcReduction="20000"/>
          </a:bodyPr>
          <a:lstStyle/>
          <a:p>
            <a:pPr>
              <a:lnSpc>
                <a:spcPct val="120000"/>
              </a:lnSpc>
            </a:pPr>
            <a:r>
              <a:rPr lang="en-US" altLang="ko-KR" sz="2400" dirty="0"/>
              <a:t>I²C, pronounced I-squared-C, is a synchronous, multi-master, multi-slave, packet switched, single-ended, serial computer bus invented in 1982 by Philips Semiconductor. It is widely used for attaching lower-speed peripheral ICs to processors and microcontrollers in short-distance, intra-board communication.</a:t>
            </a:r>
          </a:p>
          <a:p>
            <a:pPr>
              <a:lnSpc>
                <a:spcPct val="120000"/>
              </a:lnSpc>
            </a:pPr>
            <a:r>
              <a:rPr lang="en-US" altLang="ko-KR" dirty="0"/>
              <a:t>I2C</a:t>
            </a:r>
            <a:r>
              <a:rPr lang="ko-KR" altLang="en-US" dirty="0"/>
              <a:t>는 필립스에서 개발한 직렬 컴퓨터 버스이며 여러 개의 저속의 주변 기기를 연결하기 위해 사용된다</a:t>
            </a:r>
            <a:r>
              <a:rPr lang="en-US" altLang="ko-KR" dirty="0"/>
              <a:t>. </a:t>
            </a:r>
          </a:p>
          <a:p>
            <a:pPr>
              <a:lnSpc>
                <a:spcPct val="120000"/>
              </a:lnSpc>
            </a:pPr>
            <a:r>
              <a:rPr lang="ko-KR" altLang="en-US" dirty="0"/>
              <a:t>시리얼 통신에 사용되는 </a:t>
            </a:r>
            <a:r>
              <a:rPr lang="en-US" altLang="ko-KR" dirty="0"/>
              <a:t>UART </a:t>
            </a:r>
            <a:r>
              <a:rPr lang="ko-KR" altLang="en-US" dirty="0"/>
              <a:t>또는 </a:t>
            </a:r>
            <a:r>
              <a:rPr lang="en-US" altLang="ko-KR" dirty="0"/>
              <a:t>SPI</a:t>
            </a:r>
            <a:r>
              <a:rPr lang="ko-KR" altLang="en-US" dirty="0"/>
              <a:t>들보다 더 단순하여 심플한 회로 구성이 가능하다</a:t>
            </a:r>
            <a:r>
              <a:rPr lang="en-US" altLang="ko-KR" dirty="0"/>
              <a:t>. </a:t>
            </a:r>
          </a:p>
          <a:p>
            <a:pPr>
              <a:lnSpc>
                <a:spcPct val="120000"/>
              </a:lnSpc>
            </a:pPr>
            <a:r>
              <a:rPr lang="en-US" altLang="ko-KR" dirty="0"/>
              <a:t>I2C </a:t>
            </a:r>
            <a:r>
              <a:rPr lang="ko-KR" altLang="en-US" dirty="0"/>
              <a:t>통신에 사용되는 </a:t>
            </a:r>
            <a:r>
              <a:rPr lang="en-US" altLang="ko-KR" dirty="0"/>
              <a:t>2 </a:t>
            </a:r>
            <a:r>
              <a:rPr lang="ko-KR" altLang="en-US" dirty="0"/>
              <a:t>개의 라인은 다음과 같은 기능을 수행한다</a:t>
            </a:r>
            <a:r>
              <a:rPr lang="en-US" altLang="ko-KR" dirty="0"/>
              <a:t>.</a:t>
            </a:r>
          </a:p>
          <a:p>
            <a:pPr>
              <a:lnSpc>
                <a:spcPct val="120000"/>
              </a:lnSpc>
            </a:pPr>
            <a:r>
              <a:rPr lang="en-US" altLang="ko-KR" dirty="0"/>
              <a:t>SDA (Serial </a:t>
            </a:r>
            <a:r>
              <a:rPr lang="en-US" altLang="ko-KR" dirty="0" err="1"/>
              <a:t>DAta</a:t>
            </a:r>
            <a:r>
              <a:rPr lang="en-US" altLang="ko-KR" dirty="0"/>
              <a:t>) : </a:t>
            </a:r>
            <a:r>
              <a:rPr lang="ko-KR" altLang="en-US" dirty="0"/>
              <a:t>데이터의 직렬 전송에 사용된다</a:t>
            </a:r>
            <a:r>
              <a:rPr lang="en-US" altLang="ko-KR" dirty="0"/>
              <a:t>.</a:t>
            </a:r>
          </a:p>
          <a:p>
            <a:pPr>
              <a:lnSpc>
                <a:spcPct val="120000"/>
              </a:lnSpc>
            </a:pPr>
            <a:r>
              <a:rPr lang="en-US" altLang="ko-KR" dirty="0"/>
              <a:t>SCL (Serial </a:t>
            </a:r>
            <a:r>
              <a:rPr lang="en-US" altLang="ko-KR" dirty="0" err="1"/>
              <a:t>CLock</a:t>
            </a:r>
            <a:r>
              <a:rPr lang="en-US" altLang="ko-KR" dirty="0"/>
              <a:t>) : </a:t>
            </a:r>
            <a:r>
              <a:rPr lang="ko-KR" altLang="en-US" dirty="0"/>
              <a:t>디바이스간 신호 동기화에 사용되는 클럭이다</a:t>
            </a:r>
            <a:r>
              <a:rPr lang="en-US" altLang="ko-KR" dirty="0"/>
              <a:t>.</a:t>
            </a:r>
          </a:p>
          <a:p>
            <a:pPr>
              <a:lnSpc>
                <a:spcPct val="120000"/>
              </a:lnSpc>
            </a:pPr>
            <a:endParaRPr lang="ko-KR" altLang="en-US" sz="2400" dirty="0"/>
          </a:p>
        </p:txBody>
      </p:sp>
      <p:sp>
        <p:nvSpPr>
          <p:cNvPr id="4" name="Date Placeholder 3">
            <a:extLst>
              <a:ext uri="{FF2B5EF4-FFF2-40B4-BE49-F238E27FC236}">
                <a16:creationId xmlns:a16="http://schemas.microsoft.com/office/drawing/2014/main" id="{37DD3282-DAC3-42F9-B42C-1F0A896D6CD9}"/>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61B0FAA-0C96-407C-9B9F-6168751ED911}"/>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80AB086-9808-4D97-A705-8AAD475085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151</a:t>
            </a:fld>
            <a:endParaRPr lang="en-US"/>
          </a:p>
        </p:txBody>
      </p:sp>
      <p:pic>
        <p:nvPicPr>
          <p:cNvPr id="8" name="Picture 7">
            <a:extLst>
              <a:ext uri="{FF2B5EF4-FFF2-40B4-BE49-F238E27FC236}">
                <a16:creationId xmlns:a16="http://schemas.microsoft.com/office/drawing/2014/main" id="{FC6D392F-C15C-43EF-9B0E-72B152FBF012}"/>
              </a:ext>
            </a:extLst>
          </p:cNvPr>
          <p:cNvPicPr>
            <a:picLocks noChangeAspect="1"/>
          </p:cNvPicPr>
          <p:nvPr/>
        </p:nvPicPr>
        <p:blipFill>
          <a:blip r:embed="rId2"/>
          <a:stretch>
            <a:fillRect/>
          </a:stretch>
        </p:blipFill>
        <p:spPr>
          <a:xfrm>
            <a:off x="7324783" y="3488092"/>
            <a:ext cx="2268714" cy="1337292"/>
          </a:xfrm>
          <a:prstGeom prst="rect">
            <a:avLst/>
          </a:prstGeom>
        </p:spPr>
      </p:pic>
      <p:pic>
        <p:nvPicPr>
          <p:cNvPr id="1028" name="Picture 4" descr="Image result for i2c">
            <a:extLst>
              <a:ext uri="{FF2B5EF4-FFF2-40B4-BE49-F238E27FC236}">
                <a16:creationId xmlns:a16="http://schemas.microsoft.com/office/drawing/2014/main" id="{4195C173-E5E0-47D0-87D8-7A88C44A2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9629" y="1785373"/>
            <a:ext cx="1516976" cy="15169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jake.dothome.co.kr/wp-content/uploads/2018/06/i2c-15.png">
            <a:extLst>
              <a:ext uri="{FF2B5EF4-FFF2-40B4-BE49-F238E27FC236}">
                <a16:creationId xmlns:a16="http://schemas.microsoft.com/office/drawing/2014/main" id="{D6EF19E9-7959-40CA-B141-6994DBC0CE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95" y="5065552"/>
            <a:ext cx="8367346" cy="99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711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BFEA-0177-4835-97C5-F68FE3096614}"/>
              </a:ext>
            </a:extLst>
          </p:cNvPr>
          <p:cNvSpPr>
            <a:spLocks noGrp="1"/>
          </p:cNvSpPr>
          <p:nvPr>
            <p:ph type="title"/>
          </p:nvPr>
        </p:nvSpPr>
        <p:spPr/>
        <p:txBody>
          <a:bodyPr>
            <a:noAutofit/>
          </a:bodyPr>
          <a:lstStyle/>
          <a:p>
            <a:pPr>
              <a:lnSpc>
                <a:spcPct val="100000"/>
              </a:lnSpc>
            </a:pPr>
            <a:r>
              <a:rPr lang="ko-KR" altLang="en-US" sz="4800" dirty="0"/>
              <a:t>자율 주행차</a:t>
            </a:r>
            <a:br>
              <a:rPr lang="en-US" altLang="ko-KR" sz="4800" dirty="0"/>
            </a:br>
            <a:r>
              <a:rPr lang="ko-KR" altLang="en-US" sz="4800" dirty="0"/>
              <a:t>안드로이드 앱 만들기</a:t>
            </a:r>
          </a:p>
        </p:txBody>
      </p:sp>
      <p:sp>
        <p:nvSpPr>
          <p:cNvPr id="5" name="Text Placeholder 4">
            <a:extLst>
              <a:ext uri="{FF2B5EF4-FFF2-40B4-BE49-F238E27FC236}">
                <a16:creationId xmlns:a16="http://schemas.microsoft.com/office/drawing/2014/main" id="{54EC3597-0E6D-417C-B0C6-D8B907CC1BB5}"/>
              </a:ext>
            </a:extLst>
          </p:cNvPr>
          <p:cNvSpPr>
            <a:spLocks noGrp="1"/>
          </p:cNvSpPr>
          <p:nvPr>
            <p:ph sz="quarter" idx="13"/>
          </p:nvPr>
        </p:nvSpPr>
        <p:spPr/>
        <p:txBody>
          <a:bodyPr/>
          <a:lstStyle/>
          <a:p>
            <a:r>
              <a:rPr lang="ko-KR" altLang="en-US" dirty="0"/>
              <a:t>안드로이 앱 만들기</a:t>
            </a:r>
            <a:endParaRPr lang="en-US" altLang="ko-KR" dirty="0"/>
          </a:p>
          <a:p>
            <a:r>
              <a:rPr lang="ko-KR" altLang="en-US" dirty="0"/>
              <a:t>구글 맵 연동</a:t>
            </a:r>
          </a:p>
        </p:txBody>
      </p:sp>
    </p:spTree>
    <p:extLst>
      <p:ext uri="{BB962C8B-B14F-4D97-AF65-F5344CB8AC3E}">
        <p14:creationId xmlns:p14="http://schemas.microsoft.com/office/powerpoint/2010/main" val="11485690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1ACE69-AA2B-4E49-94C7-AB1F633E7795}"/>
              </a:ext>
            </a:extLst>
          </p:cNvPr>
          <p:cNvSpPr>
            <a:spLocks noGrp="1"/>
          </p:cNvSpPr>
          <p:nvPr>
            <p:ph type="title"/>
          </p:nvPr>
        </p:nvSpPr>
        <p:spPr/>
        <p:txBody>
          <a:bodyPr/>
          <a:lstStyle/>
          <a:p>
            <a:r>
              <a:rPr lang="ko-KR" altLang="en-US" dirty="0"/>
              <a:t>구글 </a:t>
            </a:r>
            <a:r>
              <a:rPr lang="ko-KR" altLang="en-US"/>
              <a:t>맵 연동</a:t>
            </a:r>
            <a:endParaRPr lang="ko-KR" altLang="en-US" dirty="0"/>
          </a:p>
        </p:txBody>
      </p:sp>
      <p:sp>
        <p:nvSpPr>
          <p:cNvPr id="5" name="Text Placeholder 4">
            <a:extLst>
              <a:ext uri="{FF2B5EF4-FFF2-40B4-BE49-F238E27FC236}">
                <a16:creationId xmlns:a16="http://schemas.microsoft.com/office/drawing/2014/main" id="{BA3CCD10-9ED3-4F2D-BE55-831753F83A84}"/>
              </a:ext>
            </a:extLst>
          </p:cNvPr>
          <p:cNvSpPr>
            <a:spLocks noGrp="1"/>
          </p:cNvSpPr>
          <p:nvPr>
            <p:ph type="body" idx="1"/>
          </p:nvPr>
        </p:nvSpPr>
        <p:spPr/>
        <p:txBody>
          <a:bodyPr/>
          <a:lstStyle/>
          <a:p>
            <a:r>
              <a:rPr lang="en-US" altLang="ko-KR" dirty="0"/>
              <a:t>Git </a:t>
            </a:r>
            <a:r>
              <a:rPr lang="ko-KR" altLang="en-US" dirty="0"/>
              <a:t>안드로이드 프로젝트 업데이트</a:t>
            </a:r>
            <a:endParaRPr lang="en-US" altLang="ko-KR" dirty="0"/>
          </a:p>
          <a:p>
            <a:r>
              <a:rPr lang="ko-KR" altLang="en-US" dirty="0"/>
              <a:t>차량 회로도</a:t>
            </a:r>
          </a:p>
        </p:txBody>
      </p:sp>
    </p:spTree>
    <p:extLst>
      <p:ext uri="{BB962C8B-B14F-4D97-AF65-F5344CB8AC3E}">
        <p14:creationId xmlns:p14="http://schemas.microsoft.com/office/powerpoint/2010/main" val="11073854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D2061-342F-4F7F-BAE1-71CC98FDFBB0}"/>
              </a:ext>
            </a:extLst>
          </p:cNvPr>
          <p:cNvSpPr>
            <a:spLocks noGrp="1"/>
          </p:cNvSpPr>
          <p:nvPr>
            <p:ph type="title"/>
          </p:nvPr>
        </p:nvSpPr>
        <p:spPr/>
        <p:txBody>
          <a:bodyPr/>
          <a:lstStyle/>
          <a:p>
            <a:r>
              <a:rPr lang="ko-KR" altLang="en-US" dirty="0"/>
              <a:t>차량 회로도 </a:t>
            </a:r>
            <a:r>
              <a:rPr lang="en-US" altLang="ko-KR" dirty="0"/>
              <a:t>(1)</a:t>
            </a:r>
            <a:endParaRPr lang="ko-KR" altLang="en-US" dirty="0"/>
          </a:p>
        </p:txBody>
      </p:sp>
      <p:sp>
        <p:nvSpPr>
          <p:cNvPr id="4" name="Date Placeholder 3">
            <a:extLst>
              <a:ext uri="{FF2B5EF4-FFF2-40B4-BE49-F238E27FC236}">
                <a16:creationId xmlns:a16="http://schemas.microsoft.com/office/drawing/2014/main" id="{9A303C3E-59AC-42DA-AF71-E3FDF7DB8B9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88CCB9F2-03A7-40D3-976E-5480DDE130C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A918117-AD54-4249-A15E-F4B8AB69D6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154</a:t>
            </a:fld>
            <a:endParaRPr lang="en-US"/>
          </a:p>
        </p:txBody>
      </p:sp>
      <p:sp>
        <p:nvSpPr>
          <p:cNvPr id="8" name="Content Placeholder 3">
            <a:extLst>
              <a:ext uri="{FF2B5EF4-FFF2-40B4-BE49-F238E27FC236}">
                <a16:creationId xmlns:a16="http://schemas.microsoft.com/office/drawing/2014/main" id="{0A8BDE58-AD9F-4CAD-94BE-D7A2B2EF69B6}"/>
              </a:ext>
            </a:extLst>
          </p:cNvPr>
          <p:cNvSpPr txBox="1">
            <a:spLocks/>
          </p:cNvSpPr>
          <p:nvPr/>
        </p:nvSpPr>
        <p:spPr>
          <a:xfrm>
            <a:off x="1399512" y="1478589"/>
            <a:ext cx="7106976" cy="4718023"/>
          </a:xfrm>
          <a:prstGeom prst="rect">
            <a:avLst/>
          </a:prstGeom>
          <a:solidFill>
            <a:schemeClr val="bg2">
              <a:lumMod val="50000"/>
            </a:schemeClr>
          </a:solidFill>
          <a:ln w="9525" cap="flat" cmpd="sng">
            <a:solidFill>
              <a:schemeClr val="accent1"/>
            </a:solidFill>
            <a:prstDash val="solid"/>
            <a:round/>
            <a:headEnd type="none" w="sm" len="sm"/>
            <a:tailEnd type="none" w="sm" len="sm"/>
          </a:ln>
        </p:spPr>
        <p:txBody>
          <a:bodyPr spcFirstLastPara="1" vert="horz" wrap="square" lIns="182875" tIns="45700" rIns="91425" bIns="45700" rtlCol="0" anchor="t" anchorCtr="0">
            <a:normAutofit/>
          </a:bodyPr>
          <a:lstStyle>
            <a:defPPr marR="0" lvl="0" algn="l" rtl="0">
              <a:lnSpc>
                <a:spcPct val="100000"/>
              </a:lnSpc>
              <a:spcBef>
                <a:spcPts val="0"/>
              </a:spcBef>
              <a:spcAft>
                <a:spcPts val="0"/>
              </a:spcAft>
            </a:defPPr>
            <a:lvl1pPr marL="457200" marR="0" lvl="0" indent="-317500" algn="l" defTabSz="914400" rtl="0" eaLnBrk="1" fontAlgn="auto" latinLnBrk="0" hangingPunct="1">
              <a:lnSpc>
                <a:spcPct val="100000"/>
              </a:lnSpc>
              <a:spcBef>
                <a:spcPts val="1000"/>
              </a:spcBef>
              <a:spcAft>
                <a:spcPts val="0"/>
              </a:spcAft>
              <a:buClr>
                <a:srgbClr val="569CD6"/>
              </a:buClr>
              <a:buSzPts val="1400"/>
              <a:buFont typeface="Arial" panose="020B0604020202020204" pitchFamily="34" charset="0"/>
              <a:buAutoNum type="arabicPeriod"/>
              <a:tabLst/>
              <a:defRPr sz="1400" b="0" i="0" u="none" strike="noStrike" kern="1200" cap="none">
                <a:solidFill>
                  <a:srgbClr val="569CD6"/>
                </a:solidFill>
                <a:latin typeface="Consolas"/>
                <a:ea typeface="Consolas"/>
                <a:cs typeface="Consolas"/>
                <a:sym typeface="Consolas"/>
              </a:defRPr>
            </a:lvl1pPr>
            <a:lvl2pPr marL="914400" marR="0" lvl="1"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371600" marR="0" lvl="2"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828800" marR="0" lvl="3"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286000" marR="0" lvl="4"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buNone/>
            </a:pPr>
            <a:r>
              <a:rPr lang="en-US" altLang="ko-KR" dirty="0">
                <a:latin typeface="Consolas" panose="020B0609020204030204" pitchFamily="49" charset="0"/>
              </a:rPr>
              <a:t>class</a:t>
            </a:r>
            <a:r>
              <a:rPr lang="en-US" altLang="ko-KR" dirty="0">
                <a:solidFill>
                  <a:srgbClr val="D4D4D4"/>
                </a:solidFill>
                <a:latin typeface="Consolas" panose="020B0609020204030204" pitchFamily="49" charset="0"/>
              </a:rPr>
              <a:t> </a:t>
            </a:r>
            <a:r>
              <a:rPr lang="en-US" altLang="ko-KR" dirty="0">
                <a:solidFill>
                  <a:srgbClr val="4EC9B0"/>
                </a:solidFill>
                <a:latin typeface="Consolas" panose="020B0609020204030204" pitchFamily="49" charset="0"/>
              </a:rPr>
              <a:t>Car</a:t>
            </a:r>
            <a:r>
              <a:rPr lang="en-US" altLang="ko-KR" dirty="0">
                <a:solidFill>
                  <a:srgbClr val="D4D4D4"/>
                </a:solidFill>
                <a:latin typeface="Consolas" panose="020B0609020204030204" pitchFamily="49" charset="0"/>
              </a:rPr>
              <a:t>( </a:t>
            </a:r>
            <a:r>
              <a:rPr lang="en-US" altLang="ko-KR" dirty="0">
                <a:solidFill>
                  <a:srgbClr val="4EC9B0"/>
                </a:solidFill>
                <a:latin typeface="Consolas" panose="020B0609020204030204" pitchFamily="49" charset="0"/>
              </a:rPr>
              <a:t>Robot</a:t>
            </a:r>
            <a:r>
              <a:rPr lang="en-US" altLang="ko-KR" dirty="0">
                <a:solidFill>
                  <a:srgbClr val="D4D4D4"/>
                </a:solidFill>
                <a:latin typeface="Consolas" panose="020B0609020204030204" pitchFamily="49" charset="0"/>
              </a:rPr>
              <a:t> ) :</a:t>
            </a:r>
            <a:br>
              <a:rPr lang="en-US" altLang="ko-KR" dirty="0">
                <a:solidFill>
                  <a:srgbClr val="D4D4D4"/>
                </a:solidFill>
                <a:latin typeface="Consolas" panose="020B0609020204030204" pitchFamily="49" charset="0"/>
              </a:rPr>
            </a:br>
            <a:r>
              <a:rPr lang="en-US" altLang="ko-KR" dirty="0">
                <a:solidFill>
                  <a:srgbClr val="D4D4D4"/>
                </a:solidFill>
                <a:latin typeface="Consolas" panose="020B0609020204030204" pitchFamily="49" charset="0"/>
              </a:rPr>
              <a:t>    </a:t>
            </a:r>
            <a:r>
              <a:rPr lang="en-US" altLang="ko-KR" dirty="0">
                <a:latin typeface="Consolas" panose="020B0609020204030204" pitchFamily="49" charset="0"/>
              </a:rPr>
              <a:t>def</a:t>
            </a:r>
            <a:r>
              <a:rPr lang="en-US" altLang="ko-KR" dirty="0">
                <a:solidFill>
                  <a:srgbClr val="D4D4D4"/>
                </a:solidFill>
                <a:latin typeface="Consolas" panose="020B0609020204030204" pitchFamily="49" charset="0"/>
              </a:rPr>
              <a:t> </a:t>
            </a:r>
            <a:r>
              <a:rPr lang="en-US" altLang="ko-KR" dirty="0">
                <a:solidFill>
                  <a:srgbClr val="DCDCAA"/>
                </a:solidFill>
                <a:latin typeface="Consolas" panose="020B0609020204030204" pitchFamily="49" charset="0"/>
              </a:rPr>
              <a:t>__init__</a:t>
            </a:r>
            <a:r>
              <a:rPr lang="en-US" altLang="ko-KR" dirty="0">
                <a:solidFill>
                  <a:srgbClr val="D4D4D4"/>
                </a:solidFill>
                <a:latin typeface="Consolas" panose="020B0609020204030204" pitchFamily="49" charset="0"/>
              </a:rPr>
              <a:t>(</a:t>
            </a:r>
            <a:r>
              <a:rPr lang="en-US" altLang="ko-KR" dirty="0">
                <a:solidFill>
                  <a:srgbClr val="9CDCFE"/>
                </a:solidFill>
                <a:latin typeface="Consolas" panose="020B0609020204030204" pitchFamily="49" charset="0"/>
              </a:rPr>
              <a:t>self</a:t>
            </a:r>
            <a:r>
              <a:rPr lang="en-US" altLang="ko-KR" dirty="0">
                <a:solidFill>
                  <a:srgbClr val="D4D4D4"/>
                </a:solidFill>
                <a:latin typeface="Consolas" panose="020B0609020204030204" pitchFamily="49" charset="0"/>
              </a:rPr>
              <a:t>, *, </a:t>
            </a:r>
            <a:r>
              <a:rPr lang="en-US" altLang="ko-KR" dirty="0" err="1">
                <a:solidFill>
                  <a:srgbClr val="9CDCFE"/>
                </a:solidFill>
                <a:latin typeface="Consolas" panose="020B0609020204030204" pitchFamily="49" charset="0"/>
              </a:rPr>
              <a:t>pwm</a:t>
            </a:r>
            <a:r>
              <a:rPr lang="en-US" altLang="ko-KR" dirty="0">
                <a:solidFill>
                  <a:srgbClr val="D4D4D4"/>
                </a:solidFill>
                <a:latin typeface="Consolas" panose="020B0609020204030204" pitchFamily="49" charset="0"/>
              </a:rPr>
              <a:t>=</a:t>
            </a:r>
            <a:r>
              <a:rPr lang="en-US" altLang="ko-KR" dirty="0">
                <a:latin typeface="Consolas" panose="020B0609020204030204" pitchFamily="49" charset="0"/>
              </a:rPr>
              <a:t>True</a:t>
            </a:r>
            <a:r>
              <a:rPr lang="en-US" altLang="ko-KR" dirty="0">
                <a:solidFill>
                  <a:srgbClr val="D4D4D4"/>
                </a:solidFill>
                <a:latin typeface="Consolas" panose="020B0609020204030204" pitchFamily="49" charset="0"/>
              </a:rPr>
              <a:t>, </a:t>
            </a:r>
            <a:r>
              <a:rPr lang="en-US" altLang="ko-KR" dirty="0">
                <a:solidFill>
                  <a:srgbClr val="9CDCFE"/>
                </a:solidFill>
                <a:latin typeface="Consolas" panose="020B0609020204030204" pitchFamily="49" charset="0"/>
              </a:rPr>
              <a:t>pf</a:t>
            </a:r>
            <a:r>
              <a:rPr lang="en-US" altLang="ko-KR" dirty="0">
                <a:solidFill>
                  <a:srgbClr val="D4D4D4"/>
                </a:solidFill>
                <a:latin typeface="Consolas" panose="020B0609020204030204" pitchFamily="49" charset="0"/>
              </a:rPr>
              <a:t>=</a:t>
            </a:r>
            <a:r>
              <a:rPr lang="en-US" altLang="ko-KR" dirty="0">
                <a:latin typeface="Consolas" panose="020B0609020204030204" pitchFamily="49" charset="0"/>
              </a:rPr>
              <a:t>None</a:t>
            </a:r>
            <a:r>
              <a:rPr lang="en-US" altLang="ko-KR" dirty="0">
                <a:solidFill>
                  <a:srgbClr val="D4D4D4"/>
                </a:solidFill>
                <a:latin typeface="Consolas" panose="020B0609020204030204" pitchFamily="49" charset="0"/>
              </a:rPr>
              <a:t>):        </a:t>
            </a:r>
          </a:p>
          <a:p>
            <a:pPr marL="0" indent="0">
              <a:buNone/>
            </a:pPr>
            <a:r>
              <a:rPr lang="en-US" altLang="ko-KR" dirty="0">
                <a:solidFill>
                  <a:srgbClr val="D4D4D4"/>
                </a:solidFill>
                <a:latin typeface="Consolas" panose="020B0609020204030204" pitchFamily="49" charset="0"/>
              </a:rPr>
              <a:t>        </a:t>
            </a:r>
            <a:r>
              <a:rPr lang="en-US" altLang="ko-KR" dirty="0" err="1">
                <a:solidFill>
                  <a:srgbClr val="D4D4D4"/>
                </a:solidFill>
                <a:latin typeface="Consolas" panose="020B0609020204030204" pitchFamily="49" charset="0"/>
              </a:rPr>
              <a:t>left_motor</a:t>
            </a:r>
            <a:r>
              <a:rPr lang="en-US" altLang="ko-KR" dirty="0">
                <a:solidFill>
                  <a:srgbClr val="D4D4D4"/>
                </a:solidFill>
                <a:latin typeface="Consolas" panose="020B0609020204030204" pitchFamily="49" charset="0"/>
              </a:rPr>
              <a:t> = (</a:t>
            </a:r>
            <a:r>
              <a:rPr lang="en-US" altLang="ko-KR" dirty="0">
                <a:solidFill>
                  <a:srgbClr val="B5CEA8"/>
                </a:solidFill>
                <a:latin typeface="Consolas" panose="020B0609020204030204" pitchFamily="49" charset="0"/>
              </a:rPr>
              <a:t>22</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23</a:t>
            </a:r>
            <a:r>
              <a:rPr lang="en-US" altLang="ko-KR" dirty="0">
                <a:solidFill>
                  <a:srgbClr val="D4D4D4"/>
                </a:solidFill>
                <a:latin typeface="Consolas" panose="020B0609020204030204" pitchFamily="49" charset="0"/>
              </a:rPr>
              <a:t>)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왼쪽 모터</a:t>
            </a:r>
            <a:endParaRPr lang="ko-KR" altLang="en-US" dirty="0">
              <a:solidFill>
                <a:srgbClr val="D4D4D4"/>
              </a:solidFill>
              <a:latin typeface="Consolas" panose="020B0609020204030204" pitchFamily="49" charset="0"/>
            </a:endParaRPr>
          </a:p>
          <a:p>
            <a:pPr marL="0" indent="0">
              <a:buNone/>
            </a:pPr>
            <a:r>
              <a:rPr lang="ko-KR" altLang="en-US" dirty="0">
                <a:solidFill>
                  <a:srgbClr val="D4D4D4"/>
                </a:solidFill>
                <a:latin typeface="Consolas" panose="020B0609020204030204" pitchFamily="49" charset="0"/>
              </a:rPr>
              <a:t>        </a:t>
            </a:r>
            <a:r>
              <a:rPr lang="en-US" altLang="ko-KR" dirty="0" err="1">
                <a:solidFill>
                  <a:srgbClr val="D4D4D4"/>
                </a:solidFill>
                <a:latin typeface="Consolas" panose="020B0609020204030204" pitchFamily="49" charset="0"/>
              </a:rPr>
              <a:t>right_motor</a:t>
            </a:r>
            <a:r>
              <a:rPr lang="en-US" altLang="ko-KR" dirty="0">
                <a:solidFill>
                  <a:srgbClr val="D4D4D4"/>
                </a:solidFill>
                <a:latin typeface="Consolas" panose="020B0609020204030204" pitchFamily="49" charset="0"/>
              </a:rPr>
              <a:t> = (</a:t>
            </a:r>
            <a:r>
              <a:rPr lang="en-US" altLang="ko-KR" dirty="0">
                <a:solidFill>
                  <a:srgbClr val="B5CEA8"/>
                </a:solidFill>
                <a:latin typeface="Consolas" panose="020B0609020204030204" pitchFamily="49" charset="0"/>
              </a:rPr>
              <a:t>9</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25</a:t>
            </a:r>
            <a:r>
              <a:rPr lang="en-US" altLang="ko-KR" dirty="0">
                <a:solidFill>
                  <a:srgbClr val="D4D4D4"/>
                </a:solidFill>
                <a:latin typeface="Consolas" panose="020B0609020204030204" pitchFamily="49" charset="0"/>
              </a:rPr>
              <a:t>)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오른쪽 모터</a:t>
            </a:r>
            <a:r>
              <a:rPr lang="ko-KR" altLang="en-US" dirty="0">
                <a:solidFill>
                  <a:srgbClr val="D4D4D4"/>
                </a:solidFill>
                <a:latin typeface="Consolas" panose="020B0609020204030204" pitchFamily="49" charset="0"/>
              </a:rPr>
              <a:t>        </a:t>
            </a:r>
          </a:p>
          <a:p>
            <a:pPr marL="0" indent="0">
              <a:buNone/>
            </a:pPr>
            <a:r>
              <a:rPr lang="ko-KR" altLang="en-US" dirty="0">
                <a:solidFill>
                  <a:srgbClr val="D4D4D4"/>
                </a:solidFill>
                <a:latin typeface="Consolas" panose="020B0609020204030204" pitchFamily="49" charset="0"/>
              </a:rPr>
              <a:t>        </a:t>
            </a:r>
            <a:r>
              <a:rPr lang="en-US" altLang="ko-KR" dirty="0">
                <a:solidFill>
                  <a:srgbClr val="4EC9B0"/>
                </a:solidFill>
                <a:latin typeface="Consolas" panose="020B0609020204030204" pitchFamily="49" charset="0"/>
              </a:rPr>
              <a:t>super</a:t>
            </a:r>
            <a:r>
              <a:rPr lang="en-US" altLang="ko-KR" dirty="0">
                <a:solidFill>
                  <a:srgbClr val="D4D4D4"/>
                </a:solidFill>
                <a:latin typeface="Consolas" panose="020B0609020204030204" pitchFamily="49" charset="0"/>
              </a:rPr>
              <a:t>().</a:t>
            </a:r>
            <a:r>
              <a:rPr lang="en-US" altLang="ko-KR" dirty="0">
                <a:solidFill>
                  <a:srgbClr val="DCDCAA"/>
                </a:solidFill>
                <a:latin typeface="Consolas" panose="020B0609020204030204" pitchFamily="49" charset="0"/>
              </a:rPr>
              <a:t>__init__</a:t>
            </a:r>
            <a:r>
              <a:rPr lang="en-US" altLang="ko-KR" dirty="0">
                <a:solidFill>
                  <a:srgbClr val="D4D4D4"/>
                </a:solidFill>
                <a:latin typeface="Consolas" panose="020B0609020204030204" pitchFamily="49" charset="0"/>
              </a:rPr>
              <a:t>(</a:t>
            </a:r>
            <a:r>
              <a:rPr lang="en-US" altLang="ko-KR" dirty="0" err="1">
                <a:solidFill>
                  <a:srgbClr val="D4D4D4"/>
                </a:solidFill>
                <a:latin typeface="Consolas" panose="020B0609020204030204" pitchFamily="49" charset="0"/>
              </a:rPr>
              <a:t>left_motor</a:t>
            </a:r>
            <a:r>
              <a:rPr lang="en-US" altLang="ko-KR" dirty="0">
                <a:solidFill>
                  <a:srgbClr val="D4D4D4"/>
                </a:solidFill>
                <a:latin typeface="Consolas" panose="020B0609020204030204" pitchFamily="49" charset="0"/>
              </a:rPr>
              <a:t>, </a:t>
            </a:r>
            <a:r>
              <a:rPr lang="en-US" altLang="ko-KR" dirty="0" err="1">
                <a:solidFill>
                  <a:srgbClr val="D4D4D4"/>
                </a:solidFill>
                <a:latin typeface="Consolas" panose="020B0609020204030204" pitchFamily="49" charset="0"/>
              </a:rPr>
              <a:t>right_motor</a:t>
            </a:r>
            <a:r>
              <a:rPr lang="en-US" altLang="ko-KR" dirty="0">
                <a:solidFill>
                  <a:srgbClr val="D4D4D4"/>
                </a:solidFill>
                <a:latin typeface="Consolas" panose="020B0609020204030204" pitchFamily="49" charset="0"/>
              </a:rPr>
              <a:t>, </a:t>
            </a:r>
            <a:r>
              <a:rPr lang="en-US" altLang="ko-KR" dirty="0" err="1">
                <a:solidFill>
                  <a:srgbClr val="D4D4D4"/>
                </a:solidFill>
                <a:latin typeface="Consolas" panose="020B0609020204030204" pitchFamily="49" charset="0"/>
              </a:rPr>
              <a:t>pwm</a:t>
            </a:r>
            <a:r>
              <a:rPr lang="en-US" altLang="ko-KR" dirty="0">
                <a:solidFill>
                  <a:srgbClr val="D4D4D4"/>
                </a:solidFill>
                <a:latin typeface="Consolas" panose="020B0609020204030204" pitchFamily="49" charset="0"/>
              </a:rPr>
              <a:t>, pf)</a:t>
            </a:r>
          </a:p>
          <a:p>
            <a:pPr marL="0" indent="0">
              <a:buNone/>
            </a:pPr>
            <a:br>
              <a:rPr lang="en-US" altLang="ko-KR" dirty="0">
                <a:solidFill>
                  <a:srgbClr val="D4D4D4"/>
                </a:solidFill>
                <a:latin typeface="Consolas" panose="020B0609020204030204" pitchFamily="49" charset="0"/>
              </a:rPr>
            </a:br>
            <a:r>
              <a:rPr lang="en-US" altLang="ko-KR"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.state</a:t>
            </a:r>
            <a:r>
              <a:rPr lang="en-US" altLang="ko-KR" dirty="0">
                <a:solidFill>
                  <a:srgbClr val="D4D4D4"/>
                </a:solidFill>
                <a:latin typeface="Consolas" panose="020B0609020204030204" pitchFamily="49" charset="0"/>
              </a:rPr>
              <a:t> = </a:t>
            </a:r>
            <a:r>
              <a:rPr lang="en-US" altLang="ko-KR" dirty="0">
                <a:solidFill>
                  <a:srgbClr val="CE9178"/>
                </a:solidFill>
                <a:latin typeface="Consolas" panose="020B0609020204030204" pitchFamily="49" charset="0"/>
              </a:rPr>
              <a:t>"STOP"</a:t>
            </a:r>
            <a:endParaRPr lang="en-US" altLang="ko-KR" dirty="0">
              <a:solidFill>
                <a:srgbClr val="D4D4D4"/>
              </a:solidFill>
              <a:latin typeface="Consolas" panose="020B0609020204030204" pitchFamily="49" charset="0"/>
            </a:endParaRPr>
          </a:p>
          <a:p>
            <a:pPr marL="0" indent="0">
              <a:buNone/>
            </a:pPr>
            <a:br>
              <a:rPr lang="en-US" altLang="ko-KR" dirty="0">
                <a:solidFill>
                  <a:srgbClr val="D4D4D4"/>
                </a:solidFill>
                <a:latin typeface="Consolas" panose="020B0609020204030204" pitchFamily="49" charset="0"/>
              </a:rPr>
            </a:br>
            <a:r>
              <a:rPr lang="en-US" altLang="ko-KR"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.fw_led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21</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주행등</a:t>
            </a:r>
            <a:endParaRPr lang="ko-KR" altLang="en-US" dirty="0">
              <a:solidFill>
                <a:srgbClr val="D4D4D4"/>
              </a:solidFill>
              <a:latin typeface="Consolas" panose="020B0609020204030204" pitchFamily="49" charset="0"/>
            </a:endParaRPr>
          </a:p>
          <a:p>
            <a:pPr marL="0" indent="0">
              <a:buNone/>
            </a:pPr>
            <a:r>
              <a:rPr lang="ko-KR" altLang="en-US"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.bw_led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20</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후방등</a:t>
            </a:r>
            <a:endParaRPr lang="ko-KR" altLang="en-US" dirty="0">
              <a:solidFill>
                <a:srgbClr val="D4D4D4"/>
              </a:solidFill>
              <a:latin typeface="Consolas" panose="020B0609020204030204" pitchFamily="49" charset="0"/>
            </a:endParaRPr>
          </a:p>
          <a:p>
            <a:pPr marL="0" indent="0">
              <a:buNone/>
            </a:pPr>
            <a:r>
              <a:rPr lang="ko-KR" altLang="en-US"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.lft_led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16</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좌회전등</a:t>
            </a:r>
            <a:endParaRPr lang="ko-KR" altLang="en-US" dirty="0">
              <a:solidFill>
                <a:srgbClr val="D4D4D4"/>
              </a:solidFill>
              <a:latin typeface="Consolas" panose="020B0609020204030204" pitchFamily="49" charset="0"/>
            </a:endParaRPr>
          </a:p>
          <a:p>
            <a:pPr marL="0" indent="0">
              <a:buNone/>
            </a:pPr>
            <a:r>
              <a:rPr lang="ko-KR" altLang="en-US"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.rht_led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19</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우회전등</a:t>
            </a:r>
            <a:r>
              <a:rPr lang="en-US" altLang="ko-KR" dirty="0">
                <a:solidFill>
                  <a:srgbClr val="D4D4D4"/>
                </a:solidFill>
                <a:latin typeface="Consolas" panose="020B0609020204030204" pitchFamily="49" charset="0"/>
              </a:rPr>
              <a:t> </a:t>
            </a:r>
          </a:p>
          <a:p>
            <a:pPr marL="0" indent="0">
              <a:buNone/>
            </a:pPr>
            <a:r>
              <a:rPr lang="en-US" altLang="ko-KR" dirty="0">
                <a:solidFill>
                  <a:srgbClr val="D4D4D4"/>
                </a:solidFill>
                <a:latin typeface="Consolas" panose="020B0609020204030204" pitchFamily="49" charset="0"/>
              </a:rPr>
              <a:t>    </a:t>
            </a:r>
            <a:r>
              <a:rPr lang="en-US" altLang="ko-KR" dirty="0">
                <a:solidFill>
                  <a:srgbClr val="C586C0"/>
                </a:solidFill>
                <a:latin typeface="Consolas" panose="020B0609020204030204" pitchFamily="49" charset="0"/>
              </a:rPr>
              <a:t>pass</a:t>
            </a:r>
          </a:p>
          <a:p>
            <a:pPr marL="0" indent="0">
              <a:buNone/>
            </a:pPr>
            <a:r>
              <a:rPr lang="en-US" altLang="ko-KR" dirty="0">
                <a:solidFill>
                  <a:srgbClr val="D4D4D4"/>
                </a:solidFill>
                <a:latin typeface="Consolas" panose="020B0609020204030204" pitchFamily="49" charset="0"/>
              </a:rPr>
              <a:t> </a:t>
            </a:r>
            <a:r>
              <a:rPr lang="en-US" altLang="ko-KR" dirty="0">
                <a:solidFill>
                  <a:srgbClr val="C586C0"/>
                </a:solidFill>
                <a:latin typeface="Consolas" panose="020B0609020204030204" pitchFamily="49" charset="0"/>
              </a:rPr>
              <a:t>pass</a:t>
            </a:r>
            <a:endParaRPr lang="en-US" altLang="ko-KR" dirty="0">
              <a:solidFill>
                <a:srgbClr val="D4D4D4"/>
              </a:solidFill>
              <a:latin typeface="Consolas" panose="020B0609020204030204" pitchFamily="49" charset="0"/>
            </a:endParaRPr>
          </a:p>
          <a:p>
            <a:pPr marL="139700" indent="0">
              <a:buNone/>
            </a:pPr>
            <a:endParaRPr lang="en-US"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0535977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74443A0-31C3-4565-A8B5-8DF73750F0AE}"/>
              </a:ext>
            </a:extLst>
          </p:cNvPr>
          <p:cNvPicPr>
            <a:picLocks noChangeAspect="1"/>
          </p:cNvPicPr>
          <p:nvPr/>
        </p:nvPicPr>
        <p:blipFill>
          <a:blip r:embed="rId2"/>
          <a:stretch>
            <a:fillRect/>
          </a:stretch>
        </p:blipFill>
        <p:spPr>
          <a:xfrm>
            <a:off x="2228719" y="2253820"/>
            <a:ext cx="1914347" cy="2409971"/>
          </a:xfrm>
          <a:prstGeom prst="rect">
            <a:avLst/>
          </a:prstGeom>
        </p:spPr>
      </p:pic>
      <p:grpSp>
        <p:nvGrpSpPr>
          <p:cNvPr id="44" name="Group 43">
            <a:extLst>
              <a:ext uri="{FF2B5EF4-FFF2-40B4-BE49-F238E27FC236}">
                <a16:creationId xmlns:a16="http://schemas.microsoft.com/office/drawing/2014/main" id="{D954EC85-7B9D-4745-A421-A25A211A45FB}"/>
              </a:ext>
            </a:extLst>
          </p:cNvPr>
          <p:cNvGrpSpPr/>
          <p:nvPr/>
        </p:nvGrpSpPr>
        <p:grpSpPr>
          <a:xfrm>
            <a:off x="6467586" y="2289847"/>
            <a:ext cx="2301576" cy="2303080"/>
            <a:chOff x="1080101" y="467908"/>
            <a:chExt cx="2170117" cy="2025443"/>
          </a:xfrm>
        </p:grpSpPr>
        <p:pic>
          <p:nvPicPr>
            <p:cNvPr id="1026" name="Picture 2" descr="Image result for 4 aa battery holder dimensions">
              <a:extLst>
                <a:ext uri="{FF2B5EF4-FFF2-40B4-BE49-F238E27FC236}">
                  <a16:creationId xmlns:a16="http://schemas.microsoft.com/office/drawing/2014/main" id="{EE4A51E6-9869-441B-BFBF-41336289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101" y="467908"/>
              <a:ext cx="2170117" cy="2025443"/>
            </a:xfrm>
            <a:prstGeom prst="rect">
              <a:avLst/>
            </a:prstGeom>
            <a:noFill/>
            <a:extLst>
              <a:ext uri="{909E8E84-426E-40DD-AFC4-6F175D3DCCD1}">
                <a14:hiddenFill xmlns:a14="http://schemas.microsoft.com/office/drawing/2010/main">
                  <a:solidFill>
                    <a:srgbClr val="FFFFFF"/>
                  </a:solidFill>
                </a14:hiddenFill>
              </a:ext>
            </a:extLst>
          </p:spPr>
        </p:pic>
        <p:sp>
          <p:nvSpPr>
            <p:cNvPr id="47" name="Oval 46">
              <a:extLst>
                <a:ext uri="{FF2B5EF4-FFF2-40B4-BE49-F238E27FC236}">
                  <a16:creationId xmlns:a16="http://schemas.microsoft.com/office/drawing/2014/main" id="{B80DCA9C-5282-4059-B9CE-EAC78A1F5113}"/>
                </a:ext>
              </a:extLst>
            </p:cNvPr>
            <p:cNvSpPr>
              <a:spLocks noChangeAspect="1"/>
            </p:cNvSpPr>
            <p:nvPr/>
          </p:nvSpPr>
          <p:spPr>
            <a:xfrm>
              <a:off x="1589755" y="1966261"/>
              <a:ext cx="142350" cy="141728"/>
            </a:xfrm>
            <a:prstGeom prst="ellipse">
              <a:avLst/>
            </a:prstGeom>
            <a:noFill/>
            <a:ln>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48" name="Oval 47">
              <a:extLst>
                <a:ext uri="{FF2B5EF4-FFF2-40B4-BE49-F238E27FC236}">
                  <a16:creationId xmlns:a16="http://schemas.microsoft.com/office/drawing/2014/main" id="{AD036B13-7670-424A-AFB3-6568A16BA7C4}"/>
                </a:ext>
              </a:extLst>
            </p:cNvPr>
            <p:cNvSpPr>
              <a:spLocks noChangeAspect="1"/>
            </p:cNvSpPr>
            <p:nvPr/>
          </p:nvSpPr>
          <p:spPr>
            <a:xfrm>
              <a:off x="1837631" y="2224039"/>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grpSp>
      <p:sp>
        <p:nvSpPr>
          <p:cNvPr id="18" name="Oval 17">
            <a:extLst>
              <a:ext uri="{FF2B5EF4-FFF2-40B4-BE49-F238E27FC236}">
                <a16:creationId xmlns:a16="http://schemas.microsoft.com/office/drawing/2014/main" id="{2A95AB36-A07F-404C-96BB-207411BFD347}"/>
              </a:ext>
            </a:extLst>
          </p:cNvPr>
          <p:cNvSpPr>
            <a:spLocks noChangeAspect="1"/>
          </p:cNvSpPr>
          <p:nvPr/>
        </p:nvSpPr>
        <p:spPr>
          <a:xfrm>
            <a:off x="3077429" y="4517624"/>
            <a:ext cx="142350" cy="141728"/>
          </a:xfrm>
          <a:prstGeom prst="ellipse">
            <a:avLst/>
          </a:prstGeom>
          <a:noFill/>
          <a:ln>
            <a:solidFill>
              <a:srgbClr val="0070C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19" name="Oval 18">
            <a:extLst>
              <a:ext uri="{FF2B5EF4-FFF2-40B4-BE49-F238E27FC236}">
                <a16:creationId xmlns:a16="http://schemas.microsoft.com/office/drawing/2014/main" id="{537ED80D-224A-4547-9A9E-64498CA47154}"/>
              </a:ext>
            </a:extLst>
          </p:cNvPr>
          <p:cNvSpPr>
            <a:spLocks noChangeAspect="1"/>
          </p:cNvSpPr>
          <p:nvPr/>
        </p:nvSpPr>
        <p:spPr>
          <a:xfrm>
            <a:off x="3275991" y="4517624"/>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4" name="Date Placeholder 3">
            <a:extLst>
              <a:ext uri="{FF2B5EF4-FFF2-40B4-BE49-F238E27FC236}">
                <a16:creationId xmlns:a16="http://schemas.microsoft.com/office/drawing/2014/main" id="{9A303C3E-59AC-42DA-AF71-E3FDF7DB8B9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88CCB9F2-03A7-40D3-976E-5480DDE130C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A918117-AD54-4249-A15E-F4B8AB69D6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155</a:t>
            </a:fld>
            <a:endParaRPr lang="en-US"/>
          </a:p>
        </p:txBody>
      </p:sp>
      <p:sp>
        <p:nvSpPr>
          <p:cNvPr id="2" name="Title 1">
            <a:extLst>
              <a:ext uri="{FF2B5EF4-FFF2-40B4-BE49-F238E27FC236}">
                <a16:creationId xmlns:a16="http://schemas.microsoft.com/office/drawing/2014/main" id="{371D2061-342F-4F7F-BAE1-71CC98FDFBB0}"/>
              </a:ext>
            </a:extLst>
          </p:cNvPr>
          <p:cNvSpPr>
            <a:spLocks noGrp="1"/>
          </p:cNvSpPr>
          <p:nvPr>
            <p:ph type="title"/>
          </p:nvPr>
        </p:nvSpPr>
        <p:spPr/>
        <p:txBody>
          <a:bodyPr/>
          <a:lstStyle/>
          <a:p>
            <a:r>
              <a:rPr lang="ko-KR" altLang="en-US" dirty="0">
                <a:solidFill>
                  <a:schemeClr val="tx1"/>
                </a:solidFill>
              </a:rPr>
              <a:t>차량 회로도 </a:t>
            </a:r>
            <a:r>
              <a:rPr lang="en-US" altLang="ko-KR" dirty="0">
                <a:solidFill>
                  <a:schemeClr val="tx1"/>
                </a:solidFill>
              </a:rPr>
              <a:t>(2) </a:t>
            </a:r>
            <a:r>
              <a:rPr lang="ko-KR" altLang="en-US" dirty="0">
                <a:solidFill>
                  <a:schemeClr val="tx1"/>
                </a:solidFill>
              </a:rPr>
              <a:t>외부 배터리 연결</a:t>
            </a:r>
          </a:p>
        </p:txBody>
      </p:sp>
      <p:cxnSp>
        <p:nvCxnSpPr>
          <p:cNvPr id="50" name="Connector: Elbow 49">
            <a:extLst>
              <a:ext uri="{FF2B5EF4-FFF2-40B4-BE49-F238E27FC236}">
                <a16:creationId xmlns:a16="http://schemas.microsoft.com/office/drawing/2014/main" id="{12D5F77B-7D51-42AF-9190-9EB3AD3BCFA5}"/>
              </a:ext>
            </a:extLst>
          </p:cNvPr>
          <p:cNvCxnSpPr>
            <a:cxnSpLocks/>
            <a:stCxn id="8" idx="2"/>
            <a:endCxn id="19" idx="4"/>
          </p:cNvCxnSpPr>
          <p:nvPr/>
        </p:nvCxnSpPr>
        <p:spPr>
          <a:xfrm rot="10800000">
            <a:off x="3347166" y="4659352"/>
            <a:ext cx="1980010" cy="426040"/>
          </a:xfrm>
          <a:prstGeom prst="bentConnector2">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53" name="Connector: Elbow 52">
            <a:extLst>
              <a:ext uri="{FF2B5EF4-FFF2-40B4-BE49-F238E27FC236}">
                <a16:creationId xmlns:a16="http://schemas.microsoft.com/office/drawing/2014/main" id="{3A4127F1-B790-4880-8C4C-C249BA610C2B}"/>
              </a:ext>
            </a:extLst>
          </p:cNvPr>
          <p:cNvCxnSpPr>
            <a:cxnSpLocks/>
            <a:stCxn id="47" idx="0"/>
            <a:endCxn id="18" idx="0"/>
          </p:cNvCxnSpPr>
          <p:nvPr/>
        </p:nvCxnSpPr>
        <p:spPr>
          <a:xfrm rot="16200000" flipH="1" flipV="1">
            <a:off x="4854083" y="2288107"/>
            <a:ext cx="524038" cy="3934996"/>
          </a:xfrm>
          <a:prstGeom prst="bentConnector3">
            <a:avLst>
              <a:gd name="adj1" fmla="val -43623"/>
            </a:avLst>
          </a:prstGeom>
          <a:ln w="57150">
            <a:solidFill>
              <a:srgbClr val="0070C0"/>
            </a:solidFill>
            <a:tailEnd type="triangle"/>
          </a:ln>
        </p:spPr>
        <p:style>
          <a:lnRef idx="3">
            <a:schemeClr val="accent6"/>
          </a:lnRef>
          <a:fillRef idx="0">
            <a:schemeClr val="accent6"/>
          </a:fillRef>
          <a:effectRef idx="2">
            <a:schemeClr val="accent6"/>
          </a:effectRef>
          <a:fontRef idx="minor">
            <a:schemeClr val="tx1"/>
          </a:fontRef>
        </p:style>
      </p:cxnSp>
      <p:pic>
        <p:nvPicPr>
          <p:cNvPr id="8" name="Picture 7">
            <a:extLst>
              <a:ext uri="{FF2B5EF4-FFF2-40B4-BE49-F238E27FC236}">
                <a16:creationId xmlns:a16="http://schemas.microsoft.com/office/drawing/2014/main" id="{38F6FAF5-B700-48BA-8826-720459014D3B}"/>
              </a:ext>
            </a:extLst>
          </p:cNvPr>
          <p:cNvPicPr>
            <a:picLocks noChangeAspect="1"/>
          </p:cNvPicPr>
          <p:nvPr/>
        </p:nvPicPr>
        <p:blipFill>
          <a:blip r:embed="rId4"/>
          <a:stretch>
            <a:fillRect/>
          </a:stretch>
        </p:blipFill>
        <p:spPr>
          <a:xfrm rot="5400000">
            <a:off x="5679650" y="4518575"/>
            <a:ext cx="428685" cy="1133633"/>
          </a:xfrm>
          <a:prstGeom prst="rect">
            <a:avLst/>
          </a:prstGeom>
        </p:spPr>
      </p:pic>
      <p:cxnSp>
        <p:nvCxnSpPr>
          <p:cNvPr id="27" name="Connector: Elbow 26">
            <a:extLst>
              <a:ext uri="{FF2B5EF4-FFF2-40B4-BE49-F238E27FC236}">
                <a16:creationId xmlns:a16="http://schemas.microsoft.com/office/drawing/2014/main" id="{61568077-C050-4B13-B40A-CD8F85ABB1DB}"/>
              </a:ext>
            </a:extLst>
          </p:cNvPr>
          <p:cNvCxnSpPr>
            <a:cxnSpLocks/>
            <a:stCxn id="48" idx="4"/>
            <a:endCxn id="8" idx="0"/>
          </p:cNvCxnSpPr>
          <p:nvPr/>
        </p:nvCxnSpPr>
        <p:spPr>
          <a:xfrm rot="5400000">
            <a:off x="6584882" y="4323782"/>
            <a:ext cx="637538" cy="885683"/>
          </a:xfrm>
          <a:prstGeom prst="bentConnector2">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33" name="Rectangle 32">
            <a:extLst>
              <a:ext uri="{FF2B5EF4-FFF2-40B4-BE49-F238E27FC236}">
                <a16:creationId xmlns:a16="http://schemas.microsoft.com/office/drawing/2014/main" id="{EE8875FE-2F96-43FF-A5EA-050357A80E73}"/>
              </a:ext>
            </a:extLst>
          </p:cNvPr>
          <p:cNvSpPr/>
          <p:nvPr/>
        </p:nvSpPr>
        <p:spPr>
          <a:xfrm>
            <a:off x="5499171" y="5494165"/>
            <a:ext cx="646331" cy="276999"/>
          </a:xfrm>
          <a:prstGeom prst="rect">
            <a:avLst/>
          </a:prstGeom>
          <a:ln>
            <a:solidFill>
              <a:schemeClr val="tx1">
                <a:lumMod val="95000"/>
                <a:lumOff val="5000"/>
              </a:schemeClr>
            </a:solidFill>
          </a:ln>
        </p:spPr>
        <p:txBody>
          <a:bodyPr wrap="none">
            <a:spAutoFit/>
          </a:bodyPr>
          <a:lstStyle/>
          <a:p>
            <a:r>
              <a:rPr lang="ko-KR" altLang="en-US" sz="1200" b="1" dirty="0">
                <a:solidFill>
                  <a:srgbClr val="6A9955"/>
                </a:solidFill>
                <a:latin typeface="Consolas" panose="020B0609020204030204" pitchFamily="49" charset="0"/>
              </a:rPr>
              <a:t>스위치</a:t>
            </a:r>
            <a:endParaRPr lang="ko-KR" altLang="en-US" sz="1200" b="1" dirty="0"/>
          </a:p>
        </p:txBody>
      </p:sp>
      <p:sp>
        <p:nvSpPr>
          <p:cNvPr id="40" name="Rectangle 39">
            <a:extLst>
              <a:ext uri="{FF2B5EF4-FFF2-40B4-BE49-F238E27FC236}">
                <a16:creationId xmlns:a16="http://schemas.microsoft.com/office/drawing/2014/main" id="{F48DA3AF-7D3D-49D2-B5ED-040CE30FFE04}"/>
              </a:ext>
            </a:extLst>
          </p:cNvPr>
          <p:cNvSpPr/>
          <p:nvPr/>
        </p:nvSpPr>
        <p:spPr>
          <a:xfrm>
            <a:off x="2918190" y="1804103"/>
            <a:ext cx="712054" cy="276999"/>
          </a:xfrm>
          <a:prstGeom prst="rect">
            <a:avLst/>
          </a:prstGeom>
          <a:ln>
            <a:solidFill>
              <a:schemeClr val="tx1">
                <a:lumMod val="95000"/>
                <a:lumOff val="5000"/>
              </a:schemeClr>
            </a:solidFill>
          </a:ln>
        </p:spPr>
        <p:txBody>
          <a:bodyPr wrap="none">
            <a:spAutoFit/>
          </a:bodyPr>
          <a:lstStyle/>
          <a:p>
            <a:r>
              <a:rPr lang="ko-KR" altLang="en-US" sz="1200" dirty="0"/>
              <a:t>L9910S</a:t>
            </a:r>
          </a:p>
        </p:txBody>
      </p:sp>
    </p:spTree>
    <p:extLst>
      <p:ext uri="{BB962C8B-B14F-4D97-AF65-F5344CB8AC3E}">
        <p14:creationId xmlns:p14="http://schemas.microsoft.com/office/powerpoint/2010/main" val="36291796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F3AFA9D-7802-40B6-902A-53AEDC8E9105}"/>
              </a:ext>
            </a:extLst>
          </p:cNvPr>
          <p:cNvPicPr>
            <a:picLocks noChangeAspect="1"/>
          </p:cNvPicPr>
          <p:nvPr/>
        </p:nvPicPr>
        <p:blipFill>
          <a:blip r:embed="rId2"/>
          <a:stretch>
            <a:fillRect/>
          </a:stretch>
        </p:blipFill>
        <p:spPr>
          <a:xfrm>
            <a:off x="1908727" y="2307598"/>
            <a:ext cx="1914347" cy="2409971"/>
          </a:xfrm>
          <a:prstGeom prst="rect">
            <a:avLst/>
          </a:prstGeom>
        </p:spPr>
      </p:pic>
      <p:sp>
        <p:nvSpPr>
          <p:cNvPr id="9" name="Oval 8">
            <a:extLst>
              <a:ext uri="{FF2B5EF4-FFF2-40B4-BE49-F238E27FC236}">
                <a16:creationId xmlns:a16="http://schemas.microsoft.com/office/drawing/2014/main" id="{E948BA67-8D8E-42C7-BE3E-507FB7FEF9CA}"/>
              </a:ext>
            </a:extLst>
          </p:cNvPr>
          <p:cNvSpPr>
            <a:spLocks noChangeAspect="1"/>
          </p:cNvSpPr>
          <p:nvPr/>
        </p:nvSpPr>
        <p:spPr>
          <a:xfrm>
            <a:off x="2395977" y="4575841"/>
            <a:ext cx="142350" cy="141728"/>
          </a:xfrm>
          <a:prstGeom prst="ellipse">
            <a:avLst/>
          </a:prstGeom>
          <a:noFill/>
          <a:ln>
            <a:solidFill>
              <a:srgbClr val="0070C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15" name="Oval 14">
            <a:extLst>
              <a:ext uri="{FF2B5EF4-FFF2-40B4-BE49-F238E27FC236}">
                <a16:creationId xmlns:a16="http://schemas.microsoft.com/office/drawing/2014/main" id="{A4394386-7F27-4F83-98B8-C2628016F12C}"/>
              </a:ext>
            </a:extLst>
          </p:cNvPr>
          <p:cNvSpPr>
            <a:spLocks noChangeAspect="1"/>
          </p:cNvSpPr>
          <p:nvPr/>
        </p:nvSpPr>
        <p:spPr>
          <a:xfrm>
            <a:off x="2555476" y="4575841"/>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0" name="Oval 19">
            <a:extLst>
              <a:ext uri="{FF2B5EF4-FFF2-40B4-BE49-F238E27FC236}">
                <a16:creationId xmlns:a16="http://schemas.microsoft.com/office/drawing/2014/main" id="{3F1C6893-55C3-4469-9622-DFBD549CD4A3}"/>
              </a:ext>
            </a:extLst>
          </p:cNvPr>
          <p:cNvSpPr>
            <a:spLocks noChangeAspect="1"/>
          </p:cNvSpPr>
          <p:nvPr/>
        </p:nvSpPr>
        <p:spPr>
          <a:xfrm>
            <a:off x="3033974" y="4575841"/>
            <a:ext cx="142350" cy="141728"/>
          </a:xfrm>
          <a:prstGeom prst="ellipse">
            <a:avLst/>
          </a:prstGeom>
          <a:noFill/>
          <a:ln>
            <a:solidFill>
              <a:srgbClr val="0070C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1" name="Oval 20">
            <a:extLst>
              <a:ext uri="{FF2B5EF4-FFF2-40B4-BE49-F238E27FC236}">
                <a16:creationId xmlns:a16="http://schemas.microsoft.com/office/drawing/2014/main" id="{79EF8374-AF96-42B9-93DD-69574C0D757E}"/>
              </a:ext>
            </a:extLst>
          </p:cNvPr>
          <p:cNvSpPr>
            <a:spLocks noChangeAspect="1"/>
          </p:cNvSpPr>
          <p:nvPr/>
        </p:nvSpPr>
        <p:spPr>
          <a:xfrm>
            <a:off x="3193473" y="4575841"/>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38" name="Rectangle 37">
            <a:extLst>
              <a:ext uri="{FF2B5EF4-FFF2-40B4-BE49-F238E27FC236}">
                <a16:creationId xmlns:a16="http://schemas.microsoft.com/office/drawing/2014/main" id="{72DBA574-EC32-4A8D-BCA3-709159EBCF84}"/>
              </a:ext>
            </a:extLst>
          </p:cNvPr>
          <p:cNvSpPr/>
          <p:nvPr/>
        </p:nvSpPr>
        <p:spPr>
          <a:xfrm>
            <a:off x="1886659" y="1904834"/>
            <a:ext cx="885179" cy="276999"/>
          </a:xfrm>
          <a:prstGeom prst="rect">
            <a:avLst/>
          </a:prstGeom>
          <a:ln>
            <a:solidFill>
              <a:schemeClr val="tx1">
                <a:lumMod val="95000"/>
                <a:lumOff val="5000"/>
              </a:schemeClr>
            </a:solidFill>
          </a:ln>
        </p:spPr>
        <p:txBody>
          <a:bodyPr wrap="none">
            <a:spAutoFit/>
          </a:bodyPr>
          <a:lstStyle/>
          <a:p>
            <a:r>
              <a:rPr lang="ko-KR" altLang="en-US" sz="1200" b="1" dirty="0">
                <a:solidFill>
                  <a:srgbClr val="6A9955"/>
                </a:solidFill>
                <a:latin typeface="Consolas" panose="020B0609020204030204" pitchFamily="49" charset="0"/>
              </a:rPr>
              <a:t>왼쪽 모터</a:t>
            </a:r>
            <a:endParaRPr lang="ko-KR" altLang="en-US" sz="1200" b="1" dirty="0"/>
          </a:p>
        </p:txBody>
      </p:sp>
      <p:sp>
        <p:nvSpPr>
          <p:cNvPr id="39" name="Rectangle 38">
            <a:extLst>
              <a:ext uri="{FF2B5EF4-FFF2-40B4-BE49-F238E27FC236}">
                <a16:creationId xmlns:a16="http://schemas.microsoft.com/office/drawing/2014/main" id="{2C478CB7-A819-44B7-AFB3-B59DA50F5C87}"/>
              </a:ext>
            </a:extLst>
          </p:cNvPr>
          <p:cNvSpPr/>
          <p:nvPr/>
        </p:nvSpPr>
        <p:spPr>
          <a:xfrm>
            <a:off x="2881774" y="1909903"/>
            <a:ext cx="1039067" cy="276999"/>
          </a:xfrm>
          <a:prstGeom prst="rect">
            <a:avLst/>
          </a:prstGeom>
          <a:ln>
            <a:solidFill>
              <a:schemeClr val="tx1">
                <a:lumMod val="95000"/>
                <a:lumOff val="5000"/>
              </a:schemeClr>
            </a:solidFill>
          </a:ln>
        </p:spPr>
        <p:txBody>
          <a:bodyPr wrap="none">
            <a:spAutoFit/>
          </a:bodyPr>
          <a:lstStyle/>
          <a:p>
            <a:r>
              <a:rPr lang="ko-KR" altLang="en-US" sz="1200" b="1" dirty="0">
                <a:solidFill>
                  <a:srgbClr val="6A9955"/>
                </a:solidFill>
                <a:latin typeface="Consolas" panose="020B0609020204030204" pitchFamily="49" charset="0"/>
              </a:rPr>
              <a:t>오른쪽 모터</a:t>
            </a:r>
            <a:endParaRPr lang="ko-KR" altLang="en-US" sz="1200" b="1" dirty="0"/>
          </a:p>
        </p:txBody>
      </p:sp>
      <p:sp>
        <p:nvSpPr>
          <p:cNvPr id="4" name="Date Placeholder 3">
            <a:extLst>
              <a:ext uri="{FF2B5EF4-FFF2-40B4-BE49-F238E27FC236}">
                <a16:creationId xmlns:a16="http://schemas.microsoft.com/office/drawing/2014/main" id="{9A303C3E-59AC-42DA-AF71-E3FDF7DB8B9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88CCB9F2-03A7-40D3-976E-5480DDE130C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A918117-AD54-4249-A15E-F4B8AB69D6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156</a:t>
            </a:fld>
            <a:endParaRPr lang="en-US"/>
          </a:p>
        </p:txBody>
      </p:sp>
      <p:pic>
        <p:nvPicPr>
          <p:cNvPr id="7" name="Picture 6" descr="Image result for raspberry pi pin number">
            <a:extLst>
              <a:ext uri="{FF2B5EF4-FFF2-40B4-BE49-F238E27FC236}">
                <a16:creationId xmlns:a16="http://schemas.microsoft.com/office/drawing/2014/main" id="{D3C7963D-F815-49E2-9B4D-96ADC397B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767198" y="2726293"/>
            <a:ext cx="5249247" cy="1749748"/>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57DF5138-32DE-4AF4-8C91-511E3B9C207D}"/>
              </a:ext>
            </a:extLst>
          </p:cNvPr>
          <p:cNvSpPr>
            <a:spLocks noChangeAspect="1"/>
          </p:cNvSpPr>
          <p:nvPr/>
        </p:nvSpPr>
        <p:spPr>
          <a:xfrm>
            <a:off x="8175495" y="2871162"/>
            <a:ext cx="203340" cy="203340"/>
          </a:xfrm>
          <a:prstGeom prst="ellipse">
            <a:avLst/>
          </a:prstGeom>
          <a:noFill/>
          <a:ln w="38100">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3" name="Oval 22">
            <a:extLst>
              <a:ext uri="{FF2B5EF4-FFF2-40B4-BE49-F238E27FC236}">
                <a16:creationId xmlns:a16="http://schemas.microsoft.com/office/drawing/2014/main" id="{89AB382E-5B69-49F7-A616-6195E7815AAF}"/>
              </a:ext>
            </a:extLst>
          </p:cNvPr>
          <p:cNvSpPr>
            <a:spLocks noChangeAspect="1"/>
          </p:cNvSpPr>
          <p:nvPr/>
        </p:nvSpPr>
        <p:spPr>
          <a:xfrm>
            <a:off x="8412209" y="2871162"/>
            <a:ext cx="203340" cy="203340"/>
          </a:xfrm>
          <a:prstGeom prst="ellipse">
            <a:avLst/>
          </a:prstGeom>
          <a:noFill/>
          <a:ln w="38100">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14" name="Connector: Elbow 13">
            <a:extLst>
              <a:ext uri="{FF2B5EF4-FFF2-40B4-BE49-F238E27FC236}">
                <a16:creationId xmlns:a16="http://schemas.microsoft.com/office/drawing/2014/main" id="{B203ABCC-05D4-4DB9-BEE6-FA5D127865CF}"/>
              </a:ext>
            </a:extLst>
          </p:cNvPr>
          <p:cNvCxnSpPr>
            <a:cxnSpLocks/>
            <a:stCxn id="23" idx="0"/>
            <a:endCxn id="15" idx="0"/>
          </p:cNvCxnSpPr>
          <p:nvPr/>
        </p:nvCxnSpPr>
        <p:spPr>
          <a:xfrm rot="16200000" flipH="1" flipV="1">
            <a:off x="4717925" y="779887"/>
            <a:ext cx="1704679" cy="5887228"/>
          </a:xfrm>
          <a:prstGeom prst="bentConnector3">
            <a:avLst>
              <a:gd name="adj1" fmla="val -13410"/>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or: Elbow 24">
            <a:extLst>
              <a:ext uri="{FF2B5EF4-FFF2-40B4-BE49-F238E27FC236}">
                <a16:creationId xmlns:a16="http://schemas.microsoft.com/office/drawing/2014/main" id="{660429E5-2866-4461-89B4-76F12C9FE6B5}"/>
              </a:ext>
            </a:extLst>
          </p:cNvPr>
          <p:cNvCxnSpPr>
            <a:cxnSpLocks/>
            <a:stCxn id="22" idx="2"/>
            <a:endCxn id="9" idx="0"/>
          </p:cNvCxnSpPr>
          <p:nvPr/>
        </p:nvCxnSpPr>
        <p:spPr>
          <a:xfrm rot="10800000" flipV="1">
            <a:off x="2467153" y="2972831"/>
            <a:ext cx="5708343" cy="1603009"/>
          </a:xfrm>
          <a:prstGeom prst="bentConnector2">
            <a:avLst/>
          </a:prstGeom>
          <a:ln w="57150">
            <a:solidFill>
              <a:schemeClr val="tx1">
                <a:lumMod val="95000"/>
                <a:lumOff val="5000"/>
              </a:schemeClr>
            </a:solidFill>
            <a:tailEnd type="triangle"/>
          </a:ln>
        </p:spPr>
        <p:style>
          <a:lnRef idx="3">
            <a:schemeClr val="accent6"/>
          </a:lnRef>
          <a:fillRef idx="0">
            <a:schemeClr val="accent6"/>
          </a:fillRef>
          <a:effectRef idx="2">
            <a:schemeClr val="accent6"/>
          </a:effectRef>
          <a:fontRef idx="minor">
            <a:schemeClr val="tx1"/>
          </a:fontRef>
        </p:style>
      </p:cxnSp>
      <p:sp>
        <p:nvSpPr>
          <p:cNvPr id="29" name="Oval 28">
            <a:extLst>
              <a:ext uri="{FF2B5EF4-FFF2-40B4-BE49-F238E27FC236}">
                <a16:creationId xmlns:a16="http://schemas.microsoft.com/office/drawing/2014/main" id="{203AFFF0-8377-4B71-AE97-57170D271E86}"/>
              </a:ext>
            </a:extLst>
          </p:cNvPr>
          <p:cNvSpPr>
            <a:spLocks noChangeAspect="1"/>
          </p:cNvSpPr>
          <p:nvPr/>
        </p:nvSpPr>
        <p:spPr>
          <a:xfrm>
            <a:off x="8175495" y="3553124"/>
            <a:ext cx="203340" cy="203340"/>
          </a:xfrm>
          <a:prstGeom prst="ellipse">
            <a:avLst/>
          </a:prstGeom>
          <a:noFill/>
          <a:ln w="38100">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30" name="Oval 29">
            <a:extLst>
              <a:ext uri="{FF2B5EF4-FFF2-40B4-BE49-F238E27FC236}">
                <a16:creationId xmlns:a16="http://schemas.microsoft.com/office/drawing/2014/main" id="{128BD248-E4B5-4668-8055-152120EB4C65}"/>
              </a:ext>
            </a:extLst>
          </p:cNvPr>
          <p:cNvSpPr>
            <a:spLocks noChangeAspect="1"/>
          </p:cNvSpPr>
          <p:nvPr/>
        </p:nvSpPr>
        <p:spPr>
          <a:xfrm>
            <a:off x="8403331" y="3553124"/>
            <a:ext cx="203340" cy="203340"/>
          </a:xfrm>
          <a:prstGeom prst="ellipse">
            <a:avLst/>
          </a:prstGeom>
          <a:noFill/>
          <a:ln w="38100">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32" name="Connector: Elbow 31">
            <a:extLst>
              <a:ext uri="{FF2B5EF4-FFF2-40B4-BE49-F238E27FC236}">
                <a16:creationId xmlns:a16="http://schemas.microsoft.com/office/drawing/2014/main" id="{46FF78E0-990D-4B73-8E24-349B70F6ABFE}"/>
              </a:ext>
            </a:extLst>
          </p:cNvPr>
          <p:cNvCxnSpPr>
            <a:cxnSpLocks/>
            <a:stCxn id="29" idx="2"/>
            <a:endCxn id="20" idx="0"/>
          </p:cNvCxnSpPr>
          <p:nvPr/>
        </p:nvCxnSpPr>
        <p:spPr>
          <a:xfrm rot="10800000" flipV="1">
            <a:off x="3105149" y="3654793"/>
            <a:ext cx="5070346" cy="921047"/>
          </a:xfrm>
          <a:prstGeom prst="bentConnector2">
            <a:avLst/>
          </a:prstGeom>
          <a:ln w="57150">
            <a:solidFill>
              <a:schemeClr val="tx1">
                <a:lumMod val="95000"/>
                <a:lumOff val="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35" name="Connector: Elbow 34">
            <a:extLst>
              <a:ext uri="{FF2B5EF4-FFF2-40B4-BE49-F238E27FC236}">
                <a16:creationId xmlns:a16="http://schemas.microsoft.com/office/drawing/2014/main" id="{4D4F051C-4EA3-4B68-9EA4-F3DE479D0925}"/>
              </a:ext>
            </a:extLst>
          </p:cNvPr>
          <p:cNvCxnSpPr>
            <a:cxnSpLocks/>
            <a:stCxn id="30" idx="6"/>
            <a:endCxn id="21" idx="6"/>
          </p:cNvCxnSpPr>
          <p:nvPr/>
        </p:nvCxnSpPr>
        <p:spPr>
          <a:xfrm flipH="1">
            <a:off x="3335823" y="3654794"/>
            <a:ext cx="5270848" cy="991911"/>
          </a:xfrm>
          <a:prstGeom prst="bentConnector3">
            <a:avLst>
              <a:gd name="adj1" fmla="val -4337"/>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 name="Title 1">
            <a:extLst>
              <a:ext uri="{FF2B5EF4-FFF2-40B4-BE49-F238E27FC236}">
                <a16:creationId xmlns:a16="http://schemas.microsoft.com/office/drawing/2014/main" id="{371D2061-342F-4F7F-BAE1-71CC98FDFBB0}"/>
              </a:ext>
            </a:extLst>
          </p:cNvPr>
          <p:cNvSpPr>
            <a:spLocks noGrp="1"/>
          </p:cNvSpPr>
          <p:nvPr>
            <p:ph type="title"/>
          </p:nvPr>
        </p:nvSpPr>
        <p:spPr/>
        <p:txBody>
          <a:bodyPr/>
          <a:lstStyle/>
          <a:p>
            <a:r>
              <a:rPr lang="ko-KR" altLang="en-US" dirty="0">
                <a:solidFill>
                  <a:schemeClr val="tx1"/>
                </a:solidFill>
              </a:rPr>
              <a:t>차량 회로도 </a:t>
            </a:r>
            <a:r>
              <a:rPr lang="en-US" altLang="ko-KR" dirty="0">
                <a:solidFill>
                  <a:schemeClr val="tx1"/>
                </a:solidFill>
              </a:rPr>
              <a:t>(3) </a:t>
            </a:r>
            <a:r>
              <a:rPr lang="ko-KR" altLang="en-US" dirty="0">
                <a:solidFill>
                  <a:schemeClr val="tx1"/>
                </a:solidFill>
              </a:rPr>
              <a:t>모터 연결</a:t>
            </a:r>
          </a:p>
        </p:txBody>
      </p:sp>
      <p:sp>
        <p:nvSpPr>
          <p:cNvPr id="40" name="Content Placeholder 3">
            <a:extLst>
              <a:ext uri="{FF2B5EF4-FFF2-40B4-BE49-F238E27FC236}">
                <a16:creationId xmlns:a16="http://schemas.microsoft.com/office/drawing/2014/main" id="{0910169D-BDF7-4126-9943-56C899ADF720}"/>
              </a:ext>
            </a:extLst>
          </p:cNvPr>
          <p:cNvSpPr txBox="1">
            <a:spLocks/>
          </p:cNvSpPr>
          <p:nvPr/>
        </p:nvSpPr>
        <p:spPr>
          <a:xfrm>
            <a:off x="1120260" y="5143547"/>
            <a:ext cx="3523028" cy="800838"/>
          </a:xfrm>
          <a:prstGeom prst="rect">
            <a:avLst/>
          </a:prstGeom>
          <a:solidFill>
            <a:schemeClr val="bg2">
              <a:lumMod val="50000"/>
            </a:schemeClr>
          </a:solidFill>
          <a:ln w="9525" cap="flat" cmpd="sng">
            <a:solidFill>
              <a:schemeClr val="accent1"/>
            </a:solidFill>
            <a:prstDash val="solid"/>
            <a:round/>
            <a:headEnd type="none" w="sm" len="sm"/>
            <a:tailEnd type="none" w="sm" len="sm"/>
          </a:ln>
        </p:spPr>
        <p:txBody>
          <a:bodyPr spcFirstLastPara="1" vert="horz" wrap="square" lIns="182875" tIns="45700" rIns="91425" bIns="45700" rtlCol="0" anchor="t" anchorCtr="0">
            <a:normAutofit/>
          </a:bodyPr>
          <a:lstStyle>
            <a:defPPr marR="0" lvl="0" algn="l" rtl="0">
              <a:lnSpc>
                <a:spcPct val="100000"/>
              </a:lnSpc>
              <a:spcBef>
                <a:spcPts val="0"/>
              </a:spcBef>
              <a:spcAft>
                <a:spcPts val="0"/>
              </a:spcAft>
            </a:defPPr>
            <a:lvl1pPr marL="457200" marR="0" lvl="0" indent="-317500" algn="l" defTabSz="914400" rtl="0" eaLnBrk="1" fontAlgn="auto" latinLnBrk="0" hangingPunct="1">
              <a:lnSpc>
                <a:spcPct val="100000"/>
              </a:lnSpc>
              <a:spcBef>
                <a:spcPts val="1000"/>
              </a:spcBef>
              <a:spcAft>
                <a:spcPts val="0"/>
              </a:spcAft>
              <a:buClr>
                <a:srgbClr val="569CD6"/>
              </a:buClr>
              <a:buSzPts val="1400"/>
              <a:buFont typeface="Arial" panose="020B0604020202020204" pitchFamily="34" charset="0"/>
              <a:buAutoNum type="arabicPeriod"/>
              <a:tabLst/>
              <a:defRPr sz="1400" b="0" i="0" u="none" strike="noStrike" kern="1200" cap="none">
                <a:solidFill>
                  <a:srgbClr val="569CD6"/>
                </a:solidFill>
                <a:latin typeface="Consolas"/>
                <a:ea typeface="Consolas"/>
                <a:cs typeface="Consolas"/>
                <a:sym typeface="Consolas"/>
              </a:defRPr>
            </a:lvl1pPr>
            <a:lvl2pPr marL="914400" marR="0" lvl="1"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371600" marR="0" lvl="2"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828800" marR="0" lvl="3"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286000" marR="0" lvl="4"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buNone/>
            </a:pPr>
            <a:r>
              <a:rPr lang="en-US" altLang="ko-KR" sz="1200" dirty="0" err="1">
                <a:solidFill>
                  <a:srgbClr val="D4D4D4"/>
                </a:solidFill>
                <a:latin typeface="Consolas" panose="020B0609020204030204" pitchFamily="49" charset="0"/>
              </a:rPr>
              <a:t>left_motor</a:t>
            </a:r>
            <a:r>
              <a:rPr lang="en-US" altLang="ko-KR" sz="1200" dirty="0">
                <a:solidFill>
                  <a:srgbClr val="D4D4D4"/>
                </a:solidFill>
                <a:latin typeface="Consolas" panose="020B0609020204030204" pitchFamily="49" charset="0"/>
              </a:rPr>
              <a:t> = (</a:t>
            </a:r>
            <a:r>
              <a:rPr lang="en-US" altLang="ko-KR" sz="1200" dirty="0">
                <a:solidFill>
                  <a:srgbClr val="B5CEA8"/>
                </a:solidFill>
                <a:latin typeface="Consolas" panose="020B0609020204030204" pitchFamily="49" charset="0"/>
              </a:rPr>
              <a:t>22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23</a:t>
            </a:r>
            <a:r>
              <a:rPr lang="en-US" altLang="ko-KR" sz="1200" dirty="0">
                <a:solidFill>
                  <a:srgbClr val="D4D4D4"/>
                </a:solidFill>
                <a:latin typeface="Consolas" panose="020B0609020204030204" pitchFamily="49" charset="0"/>
              </a:rPr>
              <a:t>) </a:t>
            </a:r>
            <a:r>
              <a:rPr lang="en-US" altLang="ko-KR" sz="1200" dirty="0">
                <a:solidFill>
                  <a:srgbClr val="6A9955"/>
                </a:solidFill>
                <a:latin typeface="Consolas" panose="020B0609020204030204" pitchFamily="49" charset="0"/>
              </a:rPr>
              <a:t># </a:t>
            </a:r>
            <a:r>
              <a:rPr lang="ko-KR" altLang="en-US" sz="1200" dirty="0">
                <a:solidFill>
                  <a:srgbClr val="6A9955"/>
                </a:solidFill>
                <a:latin typeface="Consolas" panose="020B0609020204030204" pitchFamily="49" charset="0"/>
              </a:rPr>
              <a:t>왼쪽 모터</a:t>
            </a:r>
            <a:endParaRPr lang="ko-KR" altLang="en-US" sz="1200" dirty="0">
              <a:solidFill>
                <a:srgbClr val="D4D4D4"/>
              </a:solidFill>
              <a:latin typeface="Consolas" panose="020B0609020204030204" pitchFamily="49" charset="0"/>
            </a:endParaRPr>
          </a:p>
          <a:p>
            <a:pPr marL="0" indent="0">
              <a:buNone/>
            </a:pPr>
            <a:r>
              <a:rPr lang="en-US" altLang="ko-KR" sz="1200" dirty="0" err="1">
                <a:solidFill>
                  <a:srgbClr val="D4D4D4"/>
                </a:solidFill>
                <a:latin typeface="Consolas" panose="020B0609020204030204" pitchFamily="49" charset="0"/>
              </a:rPr>
              <a:t>right_motor</a:t>
            </a:r>
            <a:r>
              <a:rPr lang="en-US" altLang="ko-KR" sz="1200" dirty="0">
                <a:solidFill>
                  <a:srgbClr val="D4D4D4"/>
                </a:solidFill>
                <a:latin typeface="Consolas" panose="020B0609020204030204" pitchFamily="49" charset="0"/>
              </a:rPr>
              <a:t> = (</a:t>
            </a:r>
            <a:r>
              <a:rPr lang="en-US" altLang="ko-KR" sz="1200" dirty="0">
                <a:solidFill>
                  <a:srgbClr val="B5CEA8"/>
                </a:solidFill>
                <a:latin typeface="Consolas" panose="020B0609020204030204" pitchFamily="49" charset="0"/>
              </a:rPr>
              <a:t>9</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25</a:t>
            </a:r>
            <a:r>
              <a:rPr lang="en-US" altLang="ko-KR" sz="1200" dirty="0">
                <a:solidFill>
                  <a:srgbClr val="D4D4D4"/>
                </a:solidFill>
                <a:latin typeface="Consolas" panose="020B0609020204030204" pitchFamily="49" charset="0"/>
              </a:rPr>
              <a:t>)  </a:t>
            </a:r>
            <a:r>
              <a:rPr lang="en-US" altLang="ko-KR" sz="1200" dirty="0">
                <a:solidFill>
                  <a:srgbClr val="6A9955"/>
                </a:solidFill>
                <a:latin typeface="Consolas" panose="020B0609020204030204" pitchFamily="49" charset="0"/>
              </a:rPr>
              <a:t># </a:t>
            </a:r>
            <a:r>
              <a:rPr lang="ko-KR" altLang="en-US" sz="1200" dirty="0">
                <a:solidFill>
                  <a:srgbClr val="6A9955"/>
                </a:solidFill>
                <a:latin typeface="Consolas" panose="020B0609020204030204" pitchFamily="49" charset="0"/>
              </a:rPr>
              <a:t>오른쪽 모터</a:t>
            </a:r>
            <a:endParaRPr lang="en-US" sz="1200" dirty="0">
              <a:solidFill>
                <a:srgbClr val="D4D4D4"/>
              </a:solidFill>
              <a:latin typeface="Consolas" panose="020B0609020204030204" pitchFamily="49" charset="0"/>
            </a:endParaRPr>
          </a:p>
        </p:txBody>
      </p:sp>
      <p:sp>
        <p:nvSpPr>
          <p:cNvPr id="36" name="Rectangle 35">
            <a:extLst>
              <a:ext uri="{FF2B5EF4-FFF2-40B4-BE49-F238E27FC236}">
                <a16:creationId xmlns:a16="http://schemas.microsoft.com/office/drawing/2014/main" id="{2158A3D2-6091-4810-8C90-4958B02DF895}"/>
              </a:ext>
            </a:extLst>
          </p:cNvPr>
          <p:cNvSpPr/>
          <p:nvPr/>
        </p:nvSpPr>
        <p:spPr>
          <a:xfrm>
            <a:off x="1040110" y="3553124"/>
            <a:ext cx="712054" cy="276999"/>
          </a:xfrm>
          <a:prstGeom prst="rect">
            <a:avLst/>
          </a:prstGeom>
          <a:ln>
            <a:solidFill>
              <a:schemeClr val="tx1">
                <a:lumMod val="95000"/>
                <a:lumOff val="5000"/>
              </a:schemeClr>
            </a:solidFill>
          </a:ln>
        </p:spPr>
        <p:txBody>
          <a:bodyPr wrap="none">
            <a:spAutoFit/>
          </a:bodyPr>
          <a:lstStyle/>
          <a:p>
            <a:r>
              <a:rPr lang="ko-KR" altLang="en-US" sz="1200" dirty="0"/>
              <a:t>L9910S</a:t>
            </a:r>
          </a:p>
        </p:txBody>
      </p:sp>
    </p:spTree>
    <p:extLst>
      <p:ext uri="{BB962C8B-B14F-4D97-AF65-F5344CB8AC3E}">
        <p14:creationId xmlns:p14="http://schemas.microsoft.com/office/powerpoint/2010/main" val="1720105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3CB4EA04-EABC-4D6D-82B7-156B83175BF5}"/>
              </a:ext>
            </a:extLst>
          </p:cNvPr>
          <p:cNvPicPr>
            <a:picLocks noChangeAspect="1"/>
          </p:cNvPicPr>
          <p:nvPr/>
        </p:nvPicPr>
        <p:blipFill>
          <a:blip r:embed="rId2"/>
          <a:stretch>
            <a:fillRect/>
          </a:stretch>
        </p:blipFill>
        <p:spPr>
          <a:xfrm>
            <a:off x="1287922" y="1684978"/>
            <a:ext cx="4124901" cy="2743583"/>
          </a:xfrm>
          <a:prstGeom prst="rect">
            <a:avLst/>
          </a:prstGeom>
        </p:spPr>
      </p:pic>
      <p:cxnSp>
        <p:nvCxnSpPr>
          <p:cNvPr id="79" name="Straight Connector 78">
            <a:extLst>
              <a:ext uri="{FF2B5EF4-FFF2-40B4-BE49-F238E27FC236}">
                <a16:creationId xmlns:a16="http://schemas.microsoft.com/office/drawing/2014/main" id="{D346CABD-452B-4AE6-BB6F-9A86174D6D98}"/>
              </a:ext>
            </a:extLst>
          </p:cNvPr>
          <p:cNvCxnSpPr>
            <a:cxnSpLocks/>
          </p:cNvCxnSpPr>
          <p:nvPr/>
        </p:nvCxnSpPr>
        <p:spPr>
          <a:xfrm>
            <a:off x="1641545" y="1894419"/>
            <a:ext cx="3290351" cy="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7" name="Picture 6" descr="Image result for raspberry pi pin number">
            <a:extLst>
              <a:ext uri="{FF2B5EF4-FFF2-40B4-BE49-F238E27FC236}">
                <a16:creationId xmlns:a16="http://schemas.microsoft.com/office/drawing/2014/main" id="{D3C7963D-F815-49E2-9B4D-96ADC397B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767198" y="2726293"/>
            <a:ext cx="5249247" cy="1749748"/>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A4394386-7F27-4F83-98B8-C2628016F12C}"/>
              </a:ext>
            </a:extLst>
          </p:cNvPr>
          <p:cNvSpPr>
            <a:spLocks noChangeAspect="1"/>
          </p:cNvSpPr>
          <p:nvPr/>
        </p:nvSpPr>
        <p:spPr>
          <a:xfrm>
            <a:off x="3564567" y="3113221"/>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18" name="Oval 17">
            <a:extLst>
              <a:ext uri="{FF2B5EF4-FFF2-40B4-BE49-F238E27FC236}">
                <a16:creationId xmlns:a16="http://schemas.microsoft.com/office/drawing/2014/main" id="{2A95AB36-A07F-404C-96BB-207411BFD347}"/>
              </a:ext>
            </a:extLst>
          </p:cNvPr>
          <p:cNvSpPr>
            <a:spLocks noChangeAspect="1"/>
          </p:cNvSpPr>
          <p:nvPr/>
        </p:nvSpPr>
        <p:spPr>
          <a:xfrm>
            <a:off x="3422937" y="3127161"/>
            <a:ext cx="142350" cy="141728"/>
          </a:xfrm>
          <a:prstGeom prst="ellipse">
            <a:avLst/>
          </a:prstGeom>
          <a:noFill/>
          <a:ln>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19" name="Oval 18">
            <a:extLst>
              <a:ext uri="{FF2B5EF4-FFF2-40B4-BE49-F238E27FC236}">
                <a16:creationId xmlns:a16="http://schemas.microsoft.com/office/drawing/2014/main" id="{537ED80D-224A-4547-9A9E-64498CA47154}"/>
              </a:ext>
            </a:extLst>
          </p:cNvPr>
          <p:cNvSpPr>
            <a:spLocks noChangeAspect="1"/>
          </p:cNvSpPr>
          <p:nvPr/>
        </p:nvSpPr>
        <p:spPr>
          <a:xfrm>
            <a:off x="8403366" y="5662252"/>
            <a:ext cx="203305" cy="202417"/>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0" name="Oval 19">
            <a:extLst>
              <a:ext uri="{FF2B5EF4-FFF2-40B4-BE49-F238E27FC236}">
                <a16:creationId xmlns:a16="http://schemas.microsoft.com/office/drawing/2014/main" id="{3F1C6893-55C3-4469-9622-DFBD549CD4A3}"/>
              </a:ext>
            </a:extLst>
          </p:cNvPr>
          <p:cNvSpPr>
            <a:spLocks noChangeAspect="1"/>
          </p:cNvSpPr>
          <p:nvPr/>
        </p:nvSpPr>
        <p:spPr>
          <a:xfrm>
            <a:off x="4878990" y="1837100"/>
            <a:ext cx="142350" cy="141728"/>
          </a:xfrm>
          <a:prstGeom prst="ellipse">
            <a:avLst/>
          </a:prstGeom>
          <a:noFill/>
          <a:ln>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39" name="Rectangle 38">
            <a:extLst>
              <a:ext uri="{FF2B5EF4-FFF2-40B4-BE49-F238E27FC236}">
                <a16:creationId xmlns:a16="http://schemas.microsoft.com/office/drawing/2014/main" id="{2C478CB7-A819-44B7-AFB3-B59DA50F5C87}"/>
              </a:ext>
            </a:extLst>
          </p:cNvPr>
          <p:cNvSpPr/>
          <p:nvPr/>
        </p:nvSpPr>
        <p:spPr>
          <a:xfrm>
            <a:off x="3056447" y="3793376"/>
            <a:ext cx="1039067" cy="276999"/>
          </a:xfrm>
          <a:prstGeom prst="rect">
            <a:avLst/>
          </a:prstGeom>
          <a:solidFill>
            <a:schemeClr val="accent4">
              <a:lumMod val="40000"/>
              <a:lumOff val="60000"/>
            </a:schemeClr>
          </a:solidFill>
          <a:ln>
            <a:solidFill>
              <a:schemeClr val="tx1">
                <a:lumMod val="95000"/>
                <a:lumOff val="5000"/>
              </a:schemeClr>
            </a:solidFill>
          </a:ln>
        </p:spPr>
        <p:txBody>
          <a:bodyPr wrap="none">
            <a:spAutoFit/>
          </a:bodyPr>
          <a:lstStyle/>
          <a:p>
            <a:r>
              <a:rPr lang="ko-KR" altLang="en-US" sz="1200" b="1" dirty="0">
                <a:solidFill>
                  <a:schemeClr val="tx1">
                    <a:lumMod val="95000"/>
                    <a:lumOff val="5000"/>
                  </a:schemeClr>
                </a:solidFill>
                <a:latin typeface="Consolas" panose="020B0609020204030204" pitchFamily="49" charset="0"/>
              </a:rPr>
              <a:t>시스템 상태</a:t>
            </a:r>
            <a:endParaRPr lang="ko-KR" altLang="en-US" sz="1200" b="1" dirty="0">
              <a:solidFill>
                <a:schemeClr val="tx1">
                  <a:lumMod val="95000"/>
                  <a:lumOff val="5000"/>
                </a:schemeClr>
              </a:solidFill>
            </a:endParaRPr>
          </a:p>
        </p:txBody>
      </p:sp>
      <p:sp>
        <p:nvSpPr>
          <p:cNvPr id="4" name="Date Placeholder 3">
            <a:extLst>
              <a:ext uri="{FF2B5EF4-FFF2-40B4-BE49-F238E27FC236}">
                <a16:creationId xmlns:a16="http://schemas.microsoft.com/office/drawing/2014/main" id="{9A303C3E-59AC-42DA-AF71-E3FDF7DB8B9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88CCB9F2-03A7-40D3-976E-5480DDE130C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A918117-AD54-4249-A15E-F4B8AB69D6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157</a:t>
            </a:fld>
            <a:endParaRPr lang="en-US"/>
          </a:p>
        </p:txBody>
      </p:sp>
      <p:sp>
        <p:nvSpPr>
          <p:cNvPr id="22" name="Oval 21">
            <a:extLst>
              <a:ext uri="{FF2B5EF4-FFF2-40B4-BE49-F238E27FC236}">
                <a16:creationId xmlns:a16="http://schemas.microsoft.com/office/drawing/2014/main" id="{57DF5138-32DE-4AF4-8C91-511E3B9C207D}"/>
              </a:ext>
            </a:extLst>
          </p:cNvPr>
          <p:cNvSpPr>
            <a:spLocks noChangeAspect="1"/>
          </p:cNvSpPr>
          <p:nvPr/>
        </p:nvSpPr>
        <p:spPr>
          <a:xfrm>
            <a:off x="3368319" y="1822700"/>
            <a:ext cx="152773" cy="152773"/>
          </a:xfrm>
          <a:prstGeom prst="ellipse">
            <a:avLst/>
          </a:prstGeom>
          <a:noFill/>
          <a:ln w="38100">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3" name="Oval 22">
            <a:extLst>
              <a:ext uri="{FF2B5EF4-FFF2-40B4-BE49-F238E27FC236}">
                <a16:creationId xmlns:a16="http://schemas.microsoft.com/office/drawing/2014/main" id="{89AB382E-5B69-49F7-A616-6195E7815AAF}"/>
              </a:ext>
            </a:extLst>
          </p:cNvPr>
          <p:cNvSpPr>
            <a:spLocks noChangeAspect="1"/>
          </p:cNvSpPr>
          <p:nvPr/>
        </p:nvSpPr>
        <p:spPr>
          <a:xfrm>
            <a:off x="8161847" y="5418095"/>
            <a:ext cx="203340" cy="203340"/>
          </a:xfrm>
          <a:prstGeom prst="ellipse">
            <a:avLst/>
          </a:prstGeom>
          <a:noFill/>
          <a:ln w="38100">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14" name="Connector: Elbow 13">
            <a:extLst>
              <a:ext uri="{FF2B5EF4-FFF2-40B4-BE49-F238E27FC236}">
                <a16:creationId xmlns:a16="http://schemas.microsoft.com/office/drawing/2014/main" id="{B203ABCC-05D4-4DB9-BEE6-FA5D127865CF}"/>
              </a:ext>
            </a:extLst>
          </p:cNvPr>
          <p:cNvCxnSpPr>
            <a:cxnSpLocks/>
            <a:stCxn id="23" idx="2"/>
            <a:endCxn id="15" idx="6"/>
          </p:cNvCxnSpPr>
          <p:nvPr/>
        </p:nvCxnSpPr>
        <p:spPr>
          <a:xfrm rot="10800000">
            <a:off x="3706917" y="3184085"/>
            <a:ext cx="4454930" cy="2335680"/>
          </a:xfrm>
          <a:prstGeom prst="bentConnector3">
            <a:avLst>
              <a:gd name="adj1" fmla="val 50000"/>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or: Elbow 24">
            <a:extLst>
              <a:ext uri="{FF2B5EF4-FFF2-40B4-BE49-F238E27FC236}">
                <a16:creationId xmlns:a16="http://schemas.microsoft.com/office/drawing/2014/main" id="{660429E5-2866-4461-89B4-76F12C9FE6B5}"/>
              </a:ext>
            </a:extLst>
          </p:cNvPr>
          <p:cNvCxnSpPr>
            <a:cxnSpLocks/>
            <a:stCxn id="22" idx="4"/>
            <a:endCxn id="18" idx="0"/>
          </p:cNvCxnSpPr>
          <p:nvPr/>
        </p:nvCxnSpPr>
        <p:spPr>
          <a:xfrm rot="16200000" flipH="1">
            <a:off x="2893565" y="2526614"/>
            <a:ext cx="1151688" cy="49406"/>
          </a:xfrm>
          <a:prstGeom prst="bentConnector3">
            <a:avLst>
              <a:gd name="adj1" fmla="val 50000"/>
            </a:avLst>
          </a:prstGeom>
          <a:ln w="57150">
            <a:solidFill>
              <a:schemeClr val="tx1">
                <a:lumMod val="95000"/>
                <a:lumOff val="5000"/>
              </a:schemeClr>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29" name="Oval 28">
            <a:extLst>
              <a:ext uri="{FF2B5EF4-FFF2-40B4-BE49-F238E27FC236}">
                <a16:creationId xmlns:a16="http://schemas.microsoft.com/office/drawing/2014/main" id="{203AFFF0-8377-4B71-AE97-57170D271E86}"/>
              </a:ext>
            </a:extLst>
          </p:cNvPr>
          <p:cNvSpPr>
            <a:spLocks noChangeAspect="1"/>
          </p:cNvSpPr>
          <p:nvPr/>
        </p:nvSpPr>
        <p:spPr>
          <a:xfrm>
            <a:off x="8403331" y="4945829"/>
            <a:ext cx="203340" cy="203340"/>
          </a:xfrm>
          <a:prstGeom prst="ellipse">
            <a:avLst/>
          </a:prstGeom>
          <a:noFill/>
          <a:ln w="381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32" name="Connector: Elbow 31">
            <a:extLst>
              <a:ext uri="{FF2B5EF4-FFF2-40B4-BE49-F238E27FC236}">
                <a16:creationId xmlns:a16="http://schemas.microsoft.com/office/drawing/2014/main" id="{46FF78E0-990D-4B73-8E24-349B70F6ABFE}"/>
              </a:ext>
            </a:extLst>
          </p:cNvPr>
          <p:cNvCxnSpPr>
            <a:cxnSpLocks/>
            <a:stCxn id="29" idx="2"/>
            <a:endCxn id="20" idx="6"/>
          </p:cNvCxnSpPr>
          <p:nvPr/>
        </p:nvCxnSpPr>
        <p:spPr>
          <a:xfrm rot="10800000">
            <a:off x="5021341" y="1907965"/>
            <a:ext cx="3381991" cy="3139535"/>
          </a:xfrm>
          <a:prstGeom prst="bentConnector3">
            <a:avLst>
              <a:gd name="adj1" fmla="val 50000"/>
            </a:avLst>
          </a:prstGeom>
          <a:ln w="57150">
            <a:solidFill>
              <a:schemeClr val="tx1">
                <a:lumMod val="95000"/>
                <a:lumOff val="5000"/>
              </a:schemeClr>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2" name="Title 1">
            <a:extLst>
              <a:ext uri="{FF2B5EF4-FFF2-40B4-BE49-F238E27FC236}">
                <a16:creationId xmlns:a16="http://schemas.microsoft.com/office/drawing/2014/main" id="{371D2061-342F-4F7F-BAE1-71CC98FDFBB0}"/>
              </a:ext>
            </a:extLst>
          </p:cNvPr>
          <p:cNvSpPr>
            <a:spLocks noGrp="1"/>
          </p:cNvSpPr>
          <p:nvPr>
            <p:ph type="title"/>
          </p:nvPr>
        </p:nvSpPr>
        <p:spPr/>
        <p:txBody>
          <a:bodyPr/>
          <a:lstStyle/>
          <a:p>
            <a:r>
              <a:rPr lang="ko-KR" altLang="en-US" dirty="0"/>
              <a:t>차량 회로도 </a:t>
            </a:r>
            <a:r>
              <a:rPr lang="en-US" altLang="ko-KR" dirty="0"/>
              <a:t>(4) </a:t>
            </a:r>
            <a:r>
              <a:rPr lang="ko-KR" altLang="en-US" dirty="0"/>
              <a:t>시스템 상태</a:t>
            </a:r>
          </a:p>
        </p:txBody>
      </p:sp>
      <p:pic>
        <p:nvPicPr>
          <p:cNvPr id="36" name="Picture 35">
            <a:extLst>
              <a:ext uri="{FF2B5EF4-FFF2-40B4-BE49-F238E27FC236}">
                <a16:creationId xmlns:a16="http://schemas.microsoft.com/office/drawing/2014/main" id="{A0DE3C8D-C8DA-43F1-A7E1-5281EEA31A2F}"/>
              </a:ext>
            </a:extLst>
          </p:cNvPr>
          <p:cNvPicPr>
            <a:picLocks noChangeAspect="1"/>
          </p:cNvPicPr>
          <p:nvPr/>
        </p:nvPicPr>
        <p:blipFill>
          <a:blip r:embed="rId4"/>
          <a:stretch>
            <a:fillRect/>
          </a:stretch>
        </p:blipFill>
        <p:spPr>
          <a:xfrm>
            <a:off x="3423865" y="3272705"/>
            <a:ext cx="304233" cy="428543"/>
          </a:xfrm>
          <a:prstGeom prst="rect">
            <a:avLst/>
          </a:prstGeom>
        </p:spPr>
      </p:pic>
      <p:sp>
        <p:nvSpPr>
          <p:cNvPr id="45" name="Content Placeholder 3">
            <a:extLst>
              <a:ext uri="{FF2B5EF4-FFF2-40B4-BE49-F238E27FC236}">
                <a16:creationId xmlns:a16="http://schemas.microsoft.com/office/drawing/2014/main" id="{2C65F4DA-D7CC-4A54-B8FB-18D1335E85D1}"/>
              </a:ext>
            </a:extLst>
          </p:cNvPr>
          <p:cNvSpPr txBox="1">
            <a:spLocks/>
          </p:cNvSpPr>
          <p:nvPr/>
        </p:nvSpPr>
        <p:spPr>
          <a:xfrm>
            <a:off x="1476391" y="4676236"/>
            <a:ext cx="3523028" cy="1432441"/>
          </a:xfrm>
          <a:prstGeom prst="rect">
            <a:avLst/>
          </a:prstGeom>
          <a:solidFill>
            <a:schemeClr val="bg2">
              <a:lumMod val="50000"/>
            </a:schemeClr>
          </a:solidFill>
          <a:ln w="9525" cap="flat" cmpd="sng">
            <a:solidFill>
              <a:schemeClr val="accent1"/>
            </a:solidFill>
            <a:prstDash val="solid"/>
            <a:round/>
            <a:headEnd type="none" w="sm" len="sm"/>
            <a:tailEnd type="none" w="sm" len="sm"/>
          </a:ln>
        </p:spPr>
        <p:txBody>
          <a:bodyPr spcFirstLastPara="1" vert="horz" wrap="square" lIns="182875" tIns="45700" rIns="91425" bIns="45700" rtlCol="0" anchor="t" anchorCtr="0">
            <a:normAutofit fontScale="92500"/>
          </a:bodyPr>
          <a:lstStyle>
            <a:defPPr marR="0" lvl="0" algn="l" rtl="0">
              <a:lnSpc>
                <a:spcPct val="100000"/>
              </a:lnSpc>
              <a:spcBef>
                <a:spcPts val="0"/>
              </a:spcBef>
              <a:spcAft>
                <a:spcPts val="0"/>
              </a:spcAft>
            </a:defPPr>
            <a:lvl1pPr marL="457200" marR="0" lvl="0" indent="-317500" algn="l" defTabSz="914400" rtl="0" eaLnBrk="1" fontAlgn="auto" latinLnBrk="0" hangingPunct="1">
              <a:lnSpc>
                <a:spcPct val="100000"/>
              </a:lnSpc>
              <a:spcBef>
                <a:spcPts val="1000"/>
              </a:spcBef>
              <a:spcAft>
                <a:spcPts val="0"/>
              </a:spcAft>
              <a:buClr>
                <a:srgbClr val="569CD6"/>
              </a:buClr>
              <a:buSzPts val="1400"/>
              <a:buFont typeface="Arial" panose="020B0604020202020204" pitchFamily="34" charset="0"/>
              <a:buAutoNum type="arabicPeriod"/>
              <a:tabLst/>
              <a:defRPr sz="1400" b="0" i="0" u="none" strike="noStrike" kern="1200" cap="none">
                <a:solidFill>
                  <a:srgbClr val="569CD6"/>
                </a:solidFill>
                <a:latin typeface="Consolas"/>
                <a:ea typeface="Consolas"/>
                <a:cs typeface="Consolas"/>
                <a:sym typeface="Consolas"/>
              </a:defRPr>
            </a:lvl1pPr>
            <a:lvl2pPr marL="914400" marR="0" lvl="1"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371600" marR="0" lvl="2"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828800" marR="0" lvl="3"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286000" marR="0" lvl="4"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buNone/>
            </a:pPr>
            <a:r>
              <a:rPr lang="en-US" altLang="ko-KR"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.fw_led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21</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주행등</a:t>
            </a:r>
            <a:endParaRPr lang="ko-KR" altLang="en-US" dirty="0">
              <a:solidFill>
                <a:srgbClr val="D4D4D4"/>
              </a:solidFill>
              <a:latin typeface="Consolas" panose="020B0609020204030204" pitchFamily="49" charset="0"/>
            </a:endParaRPr>
          </a:p>
          <a:p>
            <a:pPr marL="0" indent="0">
              <a:buNone/>
            </a:pPr>
            <a:r>
              <a:rPr lang="ko-KR" altLang="en-US"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.bw_led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20</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후방등</a:t>
            </a:r>
            <a:endParaRPr lang="ko-KR" altLang="en-US" dirty="0">
              <a:solidFill>
                <a:srgbClr val="D4D4D4"/>
              </a:solidFill>
              <a:latin typeface="Consolas" panose="020B0609020204030204" pitchFamily="49" charset="0"/>
            </a:endParaRPr>
          </a:p>
          <a:p>
            <a:pPr marL="0" indent="0">
              <a:buNone/>
            </a:pPr>
            <a:r>
              <a:rPr lang="ko-KR" altLang="en-US"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.lft_led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16</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좌회전등</a:t>
            </a:r>
            <a:endParaRPr lang="ko-KR" altLang="en-US" dirty="0">
              <a:solidFill>
                <a:srgbClr val="D4D4D4"/>
              </a:solidFill>
              <a:latin typeface="Consolas" panose="020B0609020204030204" pitchFamily="49" charset="0"/>
            </a:endParaRPr>
          </a:p>
          <a:p>
            <a:pPr marL="0" indent="0">
              <a:buNone/>
            </a:pPr>
            <a:r>
              <a:rPr lang="ko-KR" altLang="en-US"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.rht_led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19</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우회전등</a:t>
            </a:r>
            <a:r>
              <a:rPr lang="en-US" altLang="ko-KR" dirty="0">
                <a:solidFill>
                  <a:srgbClr val="D4D4D4"/>
                </a:solidFill>
                <a:latin typeface="Consolas" panose="020B0609020204030204" pitchFamily="49" charset="0"/>
              </a:rPr>
              <a:t> </a:t>
            </a:r>
          </a:p>
          <a:p>
            <a:pPr marL="139700" indent="0">
              <a:buNone/>
            </a:pPr>
            <a:endParaRPr lang="en-US"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004566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3CB4EA04-EABC-4D6D-82B7-156B83175BF5}"/>
              </a:ext>
            </a:extLst>
          </p:cNvPr>
          <p:cNvPicPr>
            <a:picLocks noChangeAspect="1"/>
          </p:cNvPicPr>
          <p:nvPr/>
        </p:nvPicPr>
        <p:blipFill>
          <a:blip r:embed="rId2"/>
          <a:stretch>
            <a:fillRect/>
          </a:stretch>
        </p:blipFill>
        <p:spPr>
          <a:xfrm>
            <a:off x="1367458" y="1392094"/>
            <a:ext cx="4124901" cy="2743583"/>
          </a:xfrm>
          <a:prstGeom prst="rect">
            <a:avLst/>
          </a:prstGeom>
        </p:spPr>
      </p:pic>
      <p:cxnSp>
        <p:nvCxnSpPr>
          <p:cNvPr id="39" name="Straight Connector 38">
            <a:extLst>
              <a:ext uri="{FF2B5EF4-FFF2-40B4-BE49-F238E27FC236}">
                <a16:creationId xmlns:a16="http://schemas.microsoft.com/office/drawing/2014/main" id="{A94DB611-D7C4-4E2F-B80C-D7601D5F3701}"/>
              </a:ext>
            </a:extLst>
          </p:cNvPr>
          <p:cNvCxnSpPr>
            <a:cxnSpLocks/>
            <a:stCxn id="69" idx="0"/>
            <a:endCxn id="41" idx="4"/>
          </p:cNvCxnSpPr>
          <p:nvPr/>
        </p:nvCxnSpPr>
        <p:spPr>
          <a:xfrm flipH="1">
            <a:off x="1950495" y="2838360"/>
            <a:ext cx="10512" cy="648658"/>
          </a:xfrm>
          <a:prstGeom prst="line">
            <a:avLst/>
          </a:prstGeom>
          <a:ln w="57150">
            <a:solidFill>
              <a:srgbClr val="FFFF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75EF2E1A-15EB-40EB-96C3-F13BB50234F3}"/>
              </a:ext>
            </a:extLst>
          </p:cNvPr>
          <p:cNvCxnSpPr>
            <a:cxnSpLocks/>
          </p:cNvCxnSpPr>
          <p:nvPr/>
        </p:nvCxnSpPr>
        <p:spPr>
          <a:xfrm>
            <a:off x="1748077" y="1580139"/>
            <a:ext cx="3290351" cy="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7" name="Picture 6" descr="Image result for raspberry pi pin number">
            <a:extLst>
              <a:ext uri="{FF2B5EF4-FFF2-40B4-BE49-F238E27FC236}">
                <a16:creationId xmlns:a16="http://schemas.microsoft.com/office/drawing/2014/main" id="{D3C7963D-F815-49E2-9B4D-96ADC397B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767198" y="2726293"/>
            <a:ext cx="5249247" cy="1749748"/>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537ED80D-224A-4547-9A9E-64498CA47154}"/>
              </a:ext>
            </a:extLst>
          </p:cNvPr>
          <p:cNvSpPr>
            <a:spLocks noChangeAspect="1"/>
          </p:cNvSpPr>
          <p:nvPr/>
        </p:nvSpPr>
        <p:spPr>
          <a:xfrm>
            <a:off x="8403366" y="5662252"/>
            <a:ext cx="203305" cy="202417"/>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0" name="Oval 19">
            <a:extLst>
              <a:ext uri="{FF2B5EF4-FFF2-40B4-BE49-F238E27FC236}">
                <a16:creationId xmlns:a16="http://schemas.microsoft.com/office/drawing/2014/main" id="{3F1C6893-55C3-4469-9622-DFBD549CD4A3}"/>
              </a:ext>
            </a:extLst>
          </p:cNvPr>
          <p:cNvSpPr>
            <a:spLocks noChangeAspect="1"/>
          </p:cNvSpPr>
          <p:nvPr/>
        </p:nvSpPr>
        <p:spPr>
          <a:xfrm>
            <a:off x="5038428" y="1535338"/>
            <a:ext cx="142350" cy="141728"/>
          </a:xfrm>
          <a:prstGeom prst="ellipse">
            <a:avLst/>
          </a:prstGeom>
          <a:noFill/>
          <a:ln>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1" name="Oval 20">
            <a:extLst>
              <a:ext uri="{FF2B5EF4-FFF2-40B4-BE49-F238E27FC236}">
                <a16:creationId xmlns:a16="http://schemas.microsoft.com/office/drawing/2014/main" id="{79EF8374-AF96-42B9-93DD-69574C0D757E}"/>
              </a:ext>
            </a:extLst>
          </p:cNvPr>
          <p:cNvSpPr>
            <a:spLocks noChangeAspect="1"/>
          </p:cNvSpPr>
          <p:nvPr/>
        </p:nvSpPr>
        <p:spPr>
          <a:xfrm>
            <a:off x="1885519" y="3172860"/>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4" name="Date Placeholder 3">
            <a:extLst>
              <a:ext uri="{FF2B5EF4-FFF2-40B4-BE49-F238E27FC236}">
                <a16:creationId xmlns:a16="http://schemas.microsoft.com/office/drawing/2014/main" id="{9A303C3E-59AC-42DA-AF71-E3FDF7DB8B9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88CCB9F2-03A7-40D3-976E-5480DDE130C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A918117-AD54-4249-A15E-F4B8AB69D6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158</a:t>
            </a:fld>
            <a:endParaRPr lang="en-US"/>
          </a:p>
        </p:txBody>
      </p:sp>
      <p:sp>
        <p:nvSpPr>
          <p:cNvPr id="29" name="Oval 28">
            <a:extLst>
              <a:ext uri="{FF2B5EF4-FFF2-40B4-BE49-F238E27FC236}">
                <a16:creationId xmlns:a16="http://schemas.microsoft.com/office/drawing/2014/main" id="{203AFFF0-8377-4B71-AE97-57170D271E86}"/>
              </a:ext>
            </a:extLst>
          </p:cNvPr>
          <p:cNvSpPr>
            <a:spLocks noChangeAspect="1"/>
          </p:cNvSpPr>
          <p:nvPr/>
        </p:nvSpPr>
        <p:spPr>
          <a:xfrm>
            <a:off x="8403331" y="4945829"/>
            <a:ext cx="203340" cy="203340"/>
          </a:xfrm>
          <a:prstGeom prst="ellipse">
            <a:avLst/>
          </a:prstGeom>
          <a:noFill/>
          <a:ln w="38100">
            <a:solidFill>
              <a:schemeClr val="bg1">
                <a:lumMod val="6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32" name="Connector: Elbow 31">
            <a:extLst>
              <a:ext uri="{FF2B5EF4-FFF2-40B4-BE49-F238E27FC236}">
                <a16:creationId xmlns:a16="http://schemas.microsoft.com/office/drawing/2014/main" id="{46FF78E0-990D-4B73-8E24-349B70F6ABFE}"/>
              </a:ext>
            </a:extLst>
          </p:cNvPr>
          <p:cNvCxnSpPr>
            <a:cxnSpLocks/>
            <a:stCxn id="29" idx="6"/>
            <a:endCxn id="20" idx="0"/>
          </p:cNvCxnSpPr>
          <p:nvPr/>
        </p:nvCxnSpPr>
        <p:spPr>
          <a:xfrm flipH="1" flipV="1">
            <a:off x="5109603" y="1535338"/>
            <a:ext cx="3497068" cy="3512161"/>
          </a:xfrm>
          <a:prstGeom prst="bentConnector4">
            <a:avLst>
              <a:gd name="adj1" fmla="val -6537"/>
              <a:gd name="adj2" fmla="val 106509"/>
            </a:avLst>
          </a:prstGeom>
          <a:ln w="57150">
            <a:solidFill>
              <a:schemeClr val="tx1">
                <a:lumMod val="95000"/>
                <a:lumOff val="5000"/>
              </a:schemeClr>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2" name="Title 1">
            <a:extLst>
              <a:ext uri="{FF2B5EF4-FFF2-40B4-BE49-F238E27FC236}">
                <a16:creationId xmlns:a16="http://schemas.microsoft.com/office/drawing/2014/main" id="{371D2061-342F-4F7F-BAE1-71CC98FDFBB0}"/>
              </a:ext>
            </a:extLst>
          </p:cNvPr>
          <p:cNvSpPr>
            <a:spLocks noGrp="1"/>
          </p:cNvSpPr>
          <p:nvPr>
            <p:ph type="title"/>
          </p:nvPr>
        </p:nvSpPr>
        <p:spPr/>
        <p:txBody>
          <a:bodyPr/>
          <a:lstStyle/>
          <a:p>
            <a:r>
              <a:rPr lang="ko-KR" altLang="en-US" dirty="0"/>
              <a:t>차량 회로도 </a:t>
            </a:r>
            <a:r>
              <a:rPr lang="en-US" altLang="ko-KR" dirty="0"/>
              <a:t>5 </a:t>
            </a:r>
            <a:r>
              <a:rPr lang="ko-KR" altLang="en-US" dirty="0"/>
              <a:t>주행등 </a:t>
            </a:r>
          </a:p>
        </p:txBody>
      </p:sp>
      <p:sp>
        <p:nvSpPr>
          <p:cNvPr id="45" name="Content Placeholder 3">
            <a:extLst>
              <a:ext uri="{FF2B5EF4-FFF2-40B4-BE49-F238E27FC236}">
                <a16:creationId xmlns:a16="http://schemas.microsoft.com/office/drawing/2014/main" id="{2C65F4DA-D7CC-4A54-B8FB-18D1335E85D1}"/>
              </a:ext>
            </a:extLst>
          </p:cNvPr>
          <p:cNvSpPr txBox="1">
            <a:spLocks/>
          </p:cNvSpPr>
          <p:nvPr/>
        </p:nvSpPr>
        <p:spPr>
          <a:xfrm>
            <a:off x="2032182" y="5045332"/>
            <a:ext cx="3077421" cy="1253088"/>
          </a:xfrm>
          <a:prstGeom prst="rect">
            <a:avLst/>
          </a:prstGeom>
          <a:solidFill>
            <a:schemeClr val="bg2">
              <a:lumMod val="50000"/>
            </a:schemeClr>
          </a:solidFill>
          <a:ln w="9525" cap="flat" cmpd="sng">
            <a:solidFill>
              <a:schemeClr val="accent1"/>
            </a:solidFill>
            <a:prstDash val="solid"/>
            <a:round/>
            <a:headEnd type="none" w="sm" len="sm"/>
            <a:tailEnd type="none" w="sm" len="sm"/>
          </a:ln>
        </p:spPr>
        <p:txBody>
          <a:bodyPr spcFirstLastPara="1" vert="horz" wrap="square" lIns="182875" tIns="45700" rIns="91425" bIns="45700" rtlCol="0" anchor="t" anchorCtr="0">
            <a:normAutofit/>
          </a:bodyPr>
          <a:lstStyle>
            <a:defPPr marR="0" lvl="0" algn="l" rtl="0">
              <a:lnSpc>
                <a:spcPct val="100000"/>
              </a:lnSpc>
              <a:spcBef>
                <a:spcPts val="0"/>
              </a:spcBef>
              <a:spcAft>
                <a:spcPts val="0"/>
              </a:spcAft>
            </a:defPPr>
            <a:lvl1pPr marL="457200" marR="0" lvl="0" indent="-317500" algn="l" defTabSz="914400" rtl="0" eaLnBrk="1" fontAlgn="auto" latinLnBrk="0" hangingPunct="1">
              <a:lnSpc>
                <a:spcPct val="100000"/>
              </a:lnSpc>
              <a:spcBef>
                <a:spcPts val="1000"/>
              </a:spcBef>
              <a:spcAft>
                <a:spcPts val="0"/>
              </a:spcAft>
              <a:buClr>
                <a:srgbClr val="569CD6"/>
              </a:buClr>
              <a:buSzPts val="1400"/>
              <a:buFont typeface="Arial" panose="020B0604020202020204" pitchFamily="34" charset="0"/>
              <a:buAutoNum type="arabicPeriod"/>
              <a:tabLst/>
              <a:defRPr sz="1400" b="0" i="0" u="none" strike="noStrike" kern="1200" cap="none">
                <a:solidFill>
                  <a:srgbClr val="569CD6"/>
                </a:solidFill>
                <a:latin typeface="Consolas"/>
                <a:ea typeface="Consolas"/>
                <a:cs typeface="Consolas"/>
                <a:sym typeface="Consolas"/>
              </a:defRPr>
            </a:lvl1pPr>
            <a:lvl2pPr marL="914400" marR="0" lvl="1"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371600" marR="0" lvl="2"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828800" marR="0" lvl="3"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286000" marR="0" lvl="4"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buNone/>
            </a:pPr>
            <a:r>
              <a:rPr lang="en-US" altLang="ko-KR" sz="1050" dirty="0">
                <a:solidFill>
                  <a:srgbClr val="D4D4D4"/>
                </a:solidFill>
                <a:latin typeface="Consolas" panose="020B0609020204030204" pitchFamily="49" charset="0"/>
              </a:rPr>
              <a:t> </a:t>
            </a:r>
            <a:r>
              <a:rPr lang="en-US" altLang="ko-KR" sz="1050" dirty="0" err="1">
                <a:latin typeface="Consolas" panose="020B0609020204030204" pitchFamily="49" charset="0"/>
              </a:rPr>
              <a:t>self</a:t>
            </a:r>
            <a:r>
              <a:rPr lang="en-US" altLang="ko-KR" sz="1050" dirty="0" err="1">
                <a:solidFill>
                  <a:srgbClr val="D4D4D4"/>
                </a:solidFill>
                <a:latin typeface="Consolas" panose="020B0609020204030204" pitchFamily="49" charset="0"/>
              </a:rPr>
              <a:t>.fw_led</a:t>
            </a:r>
            <a:r>
              <a:rPr lang="en-US" altLang="ko-KR" sz="1050" dirty="0">
                <a:solidFill>
                  <a:srgbClr val="D4D4D4"/>
                </a:solidFill>
                <a:latin typeface="Consolas" panose="020B0609020204030204" pitchFamily="49" charset="0"/>
              </a:rPr>
              <a:t> = LED( </a:t>
            </a:r>
            <a:r>
              <a:rPr lang="en-US" altLang="ko-KR" sz="1050" dirty="0">
                <a:solidFill>
                  <a:srgbClr val="B5CEA8"/>
                </a:solidFill>
                <a:latin typeface="Consolas" panose="020B0609020204030204" pitchFamily="49" charset="0"/>
              </a:rPr>
              <a:t>21</a:t>
            </a:r>
            <a:r>
              <a:rPr lang="en-US" altLang="ko-KR" sz="1050" dirty="0">
                <a:solidFill>
                  <a:srgbClr val="D4D4D4"/>
                </a:solidFill>
                <a:latin typeface="Consolas" panose="020B0609020204030204" pitchFamily="49" charset="0"/>
              </a:rPr>
              <a:t> ) </a:t>
            </a:r>
            <a:r>
              <a:rPr lang="en-US" altLang="ko-KR" sz="1050" dirty="0">
                <a:solidFill>
                  <a:srgbClr val="6A9955"/>
                </a:solidFill>
                <a:latin typeface="Consolas" panose="020B0609020204030204" pitchFamily="49" charset="0"/>
              </a:rPr>
              <a:t># </a:t>
            </a:r>
            <a:r>
              <a:rPr lang="ko-KR" altLang="en-US" sz="1050" dirty="0">
                <a:solidFill>
                  <a:srgbClr val="6A9955"/>
                </a:solidFill>
                <a:latin typeface="Consolas" panose="020B0609020204030204" pitchFamily="49" charset="0"/>
              </a:rPr>
              <a:t>주행등</a:t>
            </a:r>
            <a:endParaRPr lang="ko-KR" altLang="en-US" sz="1050" dirty="0">
              <a:solidFill>
                <a:srgbClr val="D4D4D4"/>
              </a:solidFill>
              <a:latin typeface="Consolas" panose="020B0609020204030204" pitchFamily="49" charset="0"/>
            </a:endParaRPr>
          </a:p>
          <a:p>
            <a:pPr marL="0" indent="0">
              <a:buNone/>
            </a:pPr>
            <a:r>
              <a:rPr lang="ko-KR" altLang="en-US" sz="1050" dirty="0">
                <a:solidFill>
                  <a:srgbClr val="D4D4D4"/>
                </a:solidFill>
                <a:latin typeface="Consolas" panose="020B0609020204030204" pitchFamily="49" charset="0"/>
              </a:rPr>
              <a:t> </a:t>
            </a:r>
            <a:r>
              <a:rPr lang="en-US" altLang="ko-KR" sz="1050" dirty="0" err="1">
                <a:latin typeface="Consolas" panose="020B0609020204030204" pitchFamily="49" charset="0"/>
              </a:rPr>
              <a:t>self</a:t>
            </a:r>
            <a:r>
              <a:rPr lang="en-US" altLang="ko-KR" sz="1050" dirty="0" err="1">
                <a:solidFill>
                  <a:srgbClr val="D4D4D4"/>
                </a:solidFill>
                <a:latin typeface="Consolas" panose="020B0609020204030204" pitchFamily="49" charset="0"/>
              </a:rPr>
              <a:t>.bw_led</a:t>
            </a:r>
            <a:r>
              <a:rPr lang="en-US" altLang="ko-KR" sz="1050" dirty="0">
                <a:solidFill>
                  <a:srgbClr val="D4D4D4"/>
                </a:solidFill>
                <a:latin typeface="Consolas" panose="020B0609020204030204" pitchFamily="49" charset="0"/>
              </a:rPr>
              <a:t> = LED( </a:t>
            </a:r>
            <a:r>
              <a:rPr lang="en-US" altLang="ko-KR" sz="1050" dirty="0">
                <a:solidFill>
                  <a:srgbClr val="B5CEA8"/>
                </a:solidFill>
                <a:latin typeface="Consolas" panose="020B0609020204030204" pitchFamily="49" charset="0"/>
              </a:rPr>
              <a:t>20</a:t>
            </a:r>
            <a:r>
              <a:rPr lang="en-US" altLang="ko-KR" sz="1050" dirty="0">
                <a:solidFill>
                  <a:srgbClr val="D4D4D4"/>
                </a:solidFill>
                <a:latin typeface="Consolas" panose="020B0609020204030204" pitchFamily="49" charset="0"/>
              </a:rPr>
              <a:t> ) </a:t>
            </a:r>
            <a:r>
              <a:rPr lang="en-US" altLang="ko-KR" sz="1050" dirty="0">
                <a:solidFill>
                  <a:srgbClr val="6A9955"/>
                </a:solidFill>
                <a:latin typeface="Consolas" panose="020B0609020204030204" pitchFamily="49" charset="0"/>
              </a:rPr>
              <a:t># </a:t>
            </a:r>
            <a:r>
              <a:rPr lang="ko-KR" altLang="en-US" sz="1050" dirty="0">
                <a:solidFill>
                  <a:srgbClr val="6A9955"/>
                </a:solidFill>
                <a:latin typeface="Consolas" panose="020B0609020204030204" pitchFamily="49" charset="0"/>
              </a:rPr>
              <a:t>후방등</a:t>
            </a:r>
            <a:endParaRPr lang="ko-KR" altLang="en-US" sz="1050" dirty="0">
              <a:solidFill>
                <a:srgbClr val="D4D4D4"/>
              </a:solidFill>
              <a:latin typeface="Consolas" panose="020B0609020204030204" pitchFamily="49" charset="0"/>
            </a:endParaRPr>
          </a:p>
          <a:p>
            <a:pPr marL="0" indent="0">
              <a:buNone/>
            </a:pPr>
            <a:r>
              <a:rPr lang="ko-KR" altLang="en-US" sz="1050" dirty="0">
                <a:solidFill>
                  <a:srgbClr val="D4D4D4"/>
                </a:solidFill>
                <a:latin typeface="Consolas" panose="020B0609020204030204" pitchFamily="49" charset="0"/>
              </a:rPr>
              <a:t> </a:t>
            </a:r>
            <a:r>
              <a:rPr lang="en-US" altLang="ko-KR" sz="1050" dirty="0" err="1">
                <a:latin typeface="Consolas" panose="020B0609020204030204" pitchFamily="49" charset="0"/>
              </a:rPr>
              <a:t>self</a:t>
            </a:r>
            <a:r>
              <a:rPr lang="en-US" altLang="ko-KR" sz="1050" dirty="0" err="1">
                <a:solidFill>
                  <a:srgbClr val="D4D4D4"/>
                </a:solidFill>
                <a:latin typeface="Consolas" panose="020B0609020204030204" pitchFamily="49" charset="0"/>
              </a:rPr>
              <a:t>.lft_led</a:t>
            </a:r>
            <a:r>
              <a:rPr lang="en-US" altLang="ko-KR" sz="1050" dirty="0">
                <a:solidFill>
                  <a:srgbClr val="D4D4D4"/>
                </a:solidFill>
                <a:latin typeface="Consolas" panose="020B0609020204030204" pitchFamily="49" charset="0"/>
              </a:rPr>
              <a:t> = LED( </a:t>
            </a:r>
            <a:r>
              <a:rPr lang="en-US" altLang="ko-KR" sz="1050" dirty="0">
                <a:solidFill>
                  <a:srgbClr val="B5CEA8"/>
                </a:solidFill>
                <a:latin typeface="Consolas" panose="020B0609020204030204" pitchFamily="49" charset="0"/>
              </a:rPr>
              <a:t>16</a:t>
            </a:r>
            <a:r>
              <a:rPr lang="en-US" altLang="ko-KR" sz="1050" dirty="0">
                <a:solidFill>
                  <a:srgbClr val="D4D4D4"/>
                </a:solidFill>
                <a:latin typeface="Consolas" panose="020B0609020204030204" pitchFamily="49" charset="0"/>
              </a:rPr>
              <a:t> ) </a:t>
            </a:r>
            <a:r>
              <a:rPr lang="en-US" altLang="ko-KR" sz="1050" dirty="0">
                <a:solidFill>
                  <a:srgbClr val="6A9955"/>
                </a:solidFill>
                <a:latin typeface="Consolas" panose="020B0609020204030204" pitchFamily="49" charset="0"/>
              </a:rPr>
              <a:t># </a:t>
            </a:r>
            <a:r>
              <a:rPr lang="ko-KR" altLang="en-US" sz="1050" dirty="0">
                <a:solidFill>
                  <a:srgbClr val="6A9955"/>
                </a:solidFill>
                <a:latin typeface="Consolas" panose="020B0609020204030204" pitchFamily="49" charset="0"/>
              </a:rPr>
              <a:t>좌회전등</a:t>
            </a:r>
            <a:endParaRPr lang="ko-KR" altLang="en-US" sz="1050" dirty="0">
              <a:solidFill>
                <a:srgbClr val="D4D4D4"/>
              </a:solidFill>
              <a:latin typeface="Consolas" panose="020B0609020204030204" pitchFamily="49" charset="0"/>
            </a:endParaRPr>
          </a:p>
          <a:p>
            <a:pPr marL="0" indent="0">
              <a:buNone/>
            </a:pPr>
            <a:r>
              <a:rPr lang="ko-KR" altLang="en-US" sz="1050" dirty="0">
                <a:solidFill>
                  <a:srgbClr val="D4D4D4"/>
                </a:solidFill>
                <a:latin typeface="Consolas" panose="020B0609020204030204" pitchFamily="49" charset="0"/>
              </a:rPr>
              <a:t> </a:t>
            </a:r>
            <a:r>
              <a:rPr lang="en-US" altLang="ko-KR" sz="1050" dirty="0" err="1">
                <a:latin typeface="Consolas" panose="020B0609020204030204" pitchFamily="49" charset="0"/>
              </a:rPr>
              <a:t>self</a:t>
            </a:r>
            <a:r>
              <a:rPr lang="en-US" altLang="ko-KR" sz="1050" dirty="0" err="1">
                <a:solidFill>
                  <a:srgbClr val="D4D4D4"/>
                </a:solidFill>
                <a:latin typeface="Consolas" panose="020B0609020204030204" pitchFamily="49" charset="0"/>
              </a:rPr>
              <a:t>.rht_led</a:t>
            </a:r>
            <a:r>
              <a:rPr lang="en-US" altLang="ko-KR" sz="1050" dirty="0">
                <a:solidFill>
                  <a:srgbClr val="D4D4D4"/>
                </a:solidFill>
                <a:latin typeface="Consolas" panose="020B0609020204030204" pitchFamily="49" charset="0"/>
              </a:rPr>
              <a:t> = LED( </a:t>
            </a:r>
            <a:r>
              <a:rPr lang="en-US" altLang="ko-KR" sz="1050" dirty="0">
                <a:solidFill>
                  <a:srgbClr val="B5CEA8"/>
                </a:solidFill>
                <a:latin typeface="Consolas" panose="020B0609020204030204" pitchFamily="49" charset="0"/>
              </a:rPr>
              <a:t>19</a:t>
            </a:r>
            <a:r>
              <a:rPr lang="en-US" altLang="ko-KR" sz="1050" dirty="0">
                <a:solidFill>
                  <a:srgbClr val="D4D4D4"/>
                </a:solidFill>
                <a:latin typeface="Consolas" panose="020B0609020204030204" pitchFamily="49" charset="0"/>
              </a:rPr>
              <a:t> ) </a:t>
            </a:r>
            <a:r>
              <a:rPr lang="en-US" altLang="ko-KR" sz="1050" dirty="0">
                <a:solidFill>
                  <a:srgbClr val="6A9955"/>
                </a:solidFill>
                <a:latin typeface="Consolas" panose="020B0609020204030204" pitchFamily="49" charset="0"/>
              </a:rPr>
              <a:t># </a:t>
            </a:r>
            <a:r>
              <a:rPr lang="ko-KR" altLang="en-US" sz="1050" dirty="0">
                <a:solidFill>
                  <a:srgbClr val="6A9955"/>
                </a:solidFill>
                <a:latin typeface="Consolas" panose="020B0609020204030204" pitchFamily="49" charset="0"/>
              </a:rPr>
              <a:t>우회전등</a:t>
            </a:r>
            <a:r>
              <a:rPr lang="en-US" altLang="ko-KR" sz="1050" dirty="0">
                <a:solidFill>
                  <a:srgbClr val="D4D4D4"/>
                </a:solidFill>
                <a:latin typeface="Consolas" panose="020B0609020204030204" pitchFamily="49" charset="0"/>
              </a:rPr>
              <a:t> </a:t>
            </a:r>
          </a:p>
          <a:p>
            <a:pPr marL="139700" indent="0">
              <a:buNone/>
            </a:pPr>
            <a:endParaRPr lang="en-US" sz="1050" dirty="0">
              <a:solidFill>
                <a:srgbClr val="D4D4D4"/>
              </a:solidFill>
              <a:latin typeface="Consolas" panose="020B0609020204030204" pitchFamily="49" charset="0"/>
            </a:endParaRPr>
          </a:p>
        </p:txBody>
      </p:sp>
      <p:grpSp>
        <p:nvGrpSpPr>
          <p:cNvPr id="46" name="Group 45">
            <a:extLst>
              <a:ext uri="{FF2B5EF4-FFF2-40B4-BE49-F238E27FC236}">
                <a16:creationId xmlns:a16="http://schemas.microsoft.com/office/drawing/2014/main" id="{3263CA80-DA64-4371-8790-F66CE78495D0}"/>
              </a:ext>
            </a:extLst>
          </p:cNvPr>
          <p:cNvGrpSpPr/>
          <p:nvPr/>
        </p:nvGrpSpPr>
        <p:grpSpPr>
          <a:xfrm>
            <a:off x="1172171" y="4080614"/>
            <a:ext cx="646331" cy="912376"/>
            <a:chOff x="586245" y="4952293"/>
            <a:chExt cx="646331" cy="912376"/>
          </a:xfrm>
        </p:grpSpPr>
        <p:pic>
          <p:nvPicPr>
            <p:cNvPr id="47" name="Picture 46">
              <a:extLst>
                <a:ext uri="{FF2B5EF4-FFF2-40B4-BE49-F238E27FC236}">
                  <a16:creationId xmlns:a16="http://schemas.microsoft.com/office/drawing/2014/main" id="{D828CFA6-EADD-4C57-80FA-73A9FEE3D813}"/>
                </a:ext>
              </a:extLst>
            </p:cNvPr>
            <p:cNvPicPr>
              <a:picLocks noChangeAspect="1"/>
            </p:cNvPicPr>
            <p:nvPr/>
          </p:nvPicPr>
          <p:blipFill>
            <a:blip r:embed="rId4"/>
            <a:stretch>
              <a:fillRect/>
            </a:stretch>
          </p:blipFill>
          <p:spPr>
            <a:xfrm>
              <a:off x="781532" y="4952293"/>
              <a:ext cx="304233" cy="428543"/>
            </a:xfrm>
            <a:prstGeom prst="rect">
              <a:avLst/>
            </a:prstGeom>
          </p:spPr>
        </p:pic>
        <p:sp>
          <p:nvSpPr>
            <p:cNvPr id="49" name="Rectangle 48">
              <a:extLst>
                <a:ext uri="{FF2B5EF4-FFF2-40B4-BE49-F238E27FC236}">
                  <a16:creationId xmlns:a16="http://schemas.microsoft.com/office/drawing/2014/main" id="{904FE50B-2109-4E09-B847-26C467010C40}"/>
                </a:ext>
              </a:extLst>
            </p:cNvPr>
            <p:cNvSpPr/>
            <p:nvPr/>
          </p:nvSpPr>
          <p:spPr>
            <a:xfrm>
              <a:off x="586245" y="5587670"/>
              <a:ext cx="646331" cy="276999"/>
            </a:xfrm>
            <a:prstGeom prst="rect">
              <a:avLst/>
            </a:prstGeom>
            <a:solidFill>
              <a:schemeClr val="accent4">
                <a:lumMod val="40000"/>
                <a:lumOff val="60000"/>
              </a:schemeClr>
            </a:solidFill>
            <a:ln>
              <a:solidFill>
                <a:schemeClr val="tx1">
                  <a:lumMod val="95000"/>
                  <a:lumOff val="5000"/>
                </a:schemeClr>
              </a:solidFill>
            </a:ln>
          </p:spPr>
          <p:txBody>
            <a:bodyPr wrap="none">
              <a:spAutoFit/>
            </a:bodyPr>
            <a:lstStyle/>
            <a:p>
              <a:r>
                <a:rPr lang="ko-KR" altLang="en-US" sz="1200" b="1" dirty="0">
                  <a:solidFill>
                    <a:schemeClr val="tx1">
                      <a:lumMod val="95000"/>
                      <a:lumOff val="5000"/>
                    </a:schemeClr>
                  </a:solidFill>
                  <a:latin typeface="Consolas" panose="020B0609020204030204" pitchFamily="49" charset="0"/>
                </a:rPr>
                <a:t>주행등</a:t>
              </a:r>
              <a:endParaRPr lang="ko-KR" altLang="en-US" sz="1200" b="1" dirty="0">
                <a:solidFill>
                  <a:schemeClr val="tx1">
                    <a:lumMod val="95000"/>
                    <a:lumOff val="5000"/>
                  </a:schemeClr>
                </a:solidFill>
              </a:endParaRPr>
            </a:p>
          </p:txBody>
        </p:sp>
        <p:sp>
          <p:nvSpPr>
            <p:cNvPr id="50" name="Oval 49">
              <a:extLst>
                <a:ext uri="{FF2B5EF4-FFF2-40B4-BE49-F238E27FC236}">
                  <a16:creationId xmlns:a16="http://schemas.microsoft.com/office/drawing/2014/main" id="{A7736626-1DB1-4B4D-95EB-0BCE588E86AC}"/>
                </a:ext>
              </a:extLst>
            </p:cNvPr>
            <p:cNvSpPr>
              <a:spLocks noChangeAspect="1"/>
            </p:cNvSpPr>
            <p:nvPr/>
          </p:nvSpPr>
          <p:spPr>
            <a:xfrm>
              <a:off x="807347" y="5301130"/>
              <a:ext cx="142350" cy="141728"/>
            </a:xfrm>
            <a:prstGeom prst="ellipse">
              <a:avLst/>
            </a:prstGeom>
            <a:noFill/>
            <a:ln>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51" name="Oval 50">
              <a:extLst>
                <a:ext uri="{FF2B5EF4-FFF2-40B4-BE49-F238E27FC236}">
                  <a16:creationId xmlns:a16="http://schemas.microsoft.com/office/drawing/2014/main" id="{EBE4FF2C-E1EA-41CB-943B-646B2F88CA52}"/>
                </a:ext>
              </a:extLst>
            </p:cNvPr>
            <p:cNvSpPr>
              <a:spLocks noChangeAspect="1"/>
            </p:cNvSpPr>
            <p:nvPr/>
          </p:nvSpPr>
          <p:spPr>
            <a:xfrm>
              <a:off x="932578" y="5297627"/>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grpSp>
      <p:grpSp>
        <p:nvGrpSpPr>
          <p:cNvPr id="53" name="Group 52">
            <a:extLst>
              <a:ext uri="{FF2B5EF4-FFF2-40B4-BE49-F238E27FC236}">
                <a16:creationId xmlns:a16="http://schemas.microsoft.com/office/drawing/2014/main" id="{77FE7446-C2BF-423F-B225-C14078D384D5}"/>
              </a:ext>
            </a:extLst>
          </p:cNvPr>
          <p:cNvGrpSpPr/>
          <p:nvPr/>
        </p:nvGrpSpPr>
        <p:grpSpPr>
          <a:xfrm>
            <a:off x="5275804" y="4151054"/>
            <a:ext cx="646331" cy="912376"/>
            <a:chOff x="586245" y="4952293"/>
            <a:chExt cx="646331" cy="912376"/>
          </a:xfrm>
        </p:grpSpPr>
        <p:pic>
          <p:nvPicPr>
            <p:cNvPr id="54" name="Picture 53">
              <a:extLst>
                <a:ext uri="{FF2B5EF4-FFF2-40B4-BE49-F238E27FC236}">
                  <a16:creationId xmlns:a16="http://schemas.microsoft.com/office/drawing/2014/main" id="{B93C1313-30F1-4DF9-B954-216FE4AFFB00}"/>
                </a:ext>
              </a:extLst>
            </p:cNvPr>
            <p:cNvPicPr>
              <a:picLocks noChangeAspect="1"/>
            </p:cNvPicPr>
            <p:nvPr/>
          </p:nvPicPr>
          <p:blipFill>
            <a:blip r:embed="rId4"/>
            <a:stretch>
              <a:fillRect/>
            </a:stretch>
          </p:blipFill>
          <p:spPr>
            <a:xfrm>
              <a:off x="781532" y="4952293"/>
              <a:ext cx="304233" cy="428543"/>
            </a:xfrm>
            <a:prstGeom prst="rect">
              <a:avLst/>
            </a:prstGeom>
          </p:spPr>
        </p:pic>
        <p:sp>
          <p:nvSpPr>
            <p:cNvPr id="55" name="Rectangle 54">
              <a:extLst>
                <a:ext uri="{FF2B5EF4-FFF2-40B4-BE49-F238E27FC236}">
                  <a16:creationId xmlns:a16="http://schemas.microsoft.com/office/drawing/2014/main" id="{B358C606-D84E-4304-935A-A6B92F60C7A1}"/>
                </a:ext>
              </a:extLst>
            </p:cNvPr>
            <p:cNvSpPr/>
            <p:nvPr/>
          </p:nvSpPr>
          <p:spPr>
            <a:xfrm>
              <a:off x="586245" y="5587670"/>
              <a:ext cx="646331" cy="276999"/>
            </a:xfrm>
            <a:prstGeom prst="rect">
              <a:avLst/>
            </a:prstGeom>
            <a:solidFill>
              <a:schemeClr val="accent4">
                <a:lumMod val="40000"/>
                <a:lumOff val="60000"/>
              </a:schemeClr>
            </a:solidFill>
            <a:ln>
              <a:solidFill>
                <a:schemeClr val="tx1">
                  <a:lumMod val="95000"/>
                  <a:lumOff val="5000"/>
                </a:schemeClr>
              </a:solidFill>
            </a:ln>
          </p:spPr>
          <p:txBody>
            <a:bodyPr wrap="none">
              <a:spAutoFit/>
            </a:bodyPr>
            <a:lstStyle/>
            <a:p>
              <a:r>
                <a:rPr lang="ko-KR" altLang="en-US" sz="1200" b="1" dirty="0">
                  <a:solidFill>
                    <a:schemeClr val="tx1">
                      <a:lumMod val="95000"/>
                      <a:lumOff val="5000"/>
                    </a:schemeClr>
                  </a:solidFill>
                  <a:latin typeface="Consolas" panose="020B0609020204030204" pitchFamily="49" charset="0"/>
                </a:rPr>
                <a:t>주행등</a:t>
              </a:r>
              <a:endParaRPr lang="ko-KR" altLang="en-US" sz="1200" b="1" dirty="0">
                <a:solidFill>
                  <a:schemeClr val="tx1">
                    <a:lumMod val="95000"/>
                    <a:lumOff val="5000"/>
                  </a:schemeClr>
                </a:solidFill>
              </a:endParaRPr>
            </a:p>
          </p:txBody>
        </p:sp>
        <p:sp>
          <p:nvSpPr>
            <p:cNvPr id="56" name="Oval 55">
              <a:extLst>
                <a:ext uri="{FF2B5EF4-FFF2-40B4-BE49-F238E27FC236}">
                  <a16:creationId xmlns:a16="http://schemas.microsoft.com/office/drawing/2014/main" id="{27988049-7B33-49A1-B57E-56C99056A974}"/>
                </a:ext>
              </a:extLst>
            </p:cNvPr>
            <p:cNvSpPr>
              <a:spLocks noChangeAspect="1"/>
            </p:cNvSpPr>
            <p:nvPr/>
          </p:nvSpPr>
          <p:spPr>
            <a:xfrm>
              <a:off x="807347" y="5301130"/>
              <a:ext cx="142350" cy="141728"/>
            </a:xfrm>
            <a:prstGeom prst="ellipse">
              <a:avLst/>
            </a:prstGeom>
            <a:noFill/>
            <a:ln>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57" name="Oval 56">
              <a:extLst>
                <a:ext uri="{FF2B5EF4-FFF2-40B4-BE49-F238E27FC236}">
                  <a16:creationId xmlns:a16="http://schemas.microsoft.com/office/drawing/2014/main" id="{82B5D102-83BB-49BA-8FFE-7DB74DE2FC2B}"/>
                </a:ext>
              </a:extLst>
            </p:cNvPr>
            <p:cNvSpPr>
              <a:spLocks noChangeAspect="1"/>
            </p:cNvSpPr>
            <p:nvPr/>
          </p:nvSpPr>
          <p:spPr>
            <a:xfrm>
              <a:off x="932578" y="5297627"/>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grpSp>
      <p:sp>
        <p:nvSpPr>
          <p:cNvPr id="59" name="Oval 58">
            <a:extLst>
              <a:ext uri="{FF2B5EF4-FFF2-40B4-BE49-F238E27FC236}">
                <a16:creationId xmlns:a16="http://schemas.microsoft.com/office/drawing/2014/main" id="{A1142330-29ED-4E4F-811A-16324D9F25DB}"/>
              </a:ext>
            </a:extLst>
          </p:cNvPr>
          <p:cNvSpPr>
            <a:spLocks noChangeAspect="1"/>
          </p:cNvSpPr>
          <p:nvPr/>
        </p:nvSpPr>
        <p:spPr>
          <a:xfrm>
            <a:off x="1595304" y="1529815"/>
            <a:ext cx="152773" cy="152773"/>
          </a:xfrm>
          <a:prstGeom prst="ellipse">
            <a:avLst/>
          </a:prstGeom>
          <a:noFill/>
          <a:ln w="38100">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60" name="Connector: Elbow 59">
            <a:extLst>
              <a:ext uri="{FF2B5EF4-FFF2-40B4-BE49-F238E27FC236}">
                <a16:creationId xmlns:a16="http://schemas.microsoft.com/office/drawing/2014/main" id="{B6E080B6-BDF2-42C1-A92B-7B6E6DF9A8A0}"/>
              </a:ext>
            </a:extLst>
          </p:cNvPr>
          <p:cNvCxnSpPr>
            <a:cxnSpLocks/>
            <a:stCxn id="59" idx="2"/>
            <a:endCxn id="50" idx="2"/>
          </p:cNvCxnSpPr>
          <p:nvPr/>
        </p:nvCxnSpPr>
        <p:spPr>
          <a:xfrm rot="10800000" flipV="1">
            <a:off x="1393274" y="1606201"/>
            <a:ext cx="202031" cy="2894113"/>
          </a:xfrm>
          <a:prstGeom prst="bentConnector3">
            <a:avLst>
              <a:gd name="adj1" fmla="val 213151"/>
            </a:avLst>
          </a:prstGeom>
          <a:ln w="57150">
            <a:solidFill>
              <a:schemeClr val="tx1">
                <a:lumMod val="95000"/>
                <a:lumOff val="5000"/>
              </a:schemeClr>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62" name="Connector: Elbow 61">
            <a:extLst>
              <a:ext uri="{FF2B5EF4-FFF2-40B4-BE49-F238E27FC236}">
                <a16:creationId xmlns:a16="http://schemas.microsoft.com/office/drawing/2014/main" id="{11967600-D1E7-420A-A8F4-943C22A455BC}"/>
              </a:ext>
            </a:extLst>
          </p:cNvPr>
          <p:cNvCxnSpPr>
            <a:cxnSpLocks/>
            <a:stCxn id="64" idx="4"/>
            <a:endCxn id="56" idx="2"/>
          </p:cNvCxnSpPr>
          <p:nvPr/>
        </p:nvCxnSpPr>
        <p:spPr>
          <a:xfrm rot="16200000" flipH="1">
            <a:off x="3618521" y="2692369"/>
            <a:ext cx="2892121" cy="864649"/>
          </a:xfrm>
          <a:prstGeom prst="bentConnector2">
            <a:avLst/>
          </a:prstGeom>
          <a:ln w="57150">
            <a:solidFill>
              <a:schemeClr val="tx1">
                <a:lumMod val="95000"/>
                <a:lumOff val="5000"/>
              </a:schemeClr>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64" name="Oval 63">
            <a:extLst>
              <a:ext uri="{FF2B5EF4-FFF2-40B4-BE49-F238E27FC236}">
                <a16:creationId xmlns:a16="http://schemas.microsoft.com/office/drawing/2014/main" id="{FDD8C184-C435-4C2B-AF35-5936F6622A2F}"/>
              </a:ext>
            </a:extLst>
          </p:cNvPr>
          <p:cNvSpPr>
            <a:spLocks noChangeAspect="1"/>
          </p:cNvSpPr>
          <p:nvPr/>
        </p:nvSpPr>
        <p:spPr>
          <a:xfrm>
            <a:off x="4555870" y="1525861"/>
            <a:ext cx="152773" cy="152773"/>
          </a:xfrm>
          <a:prstGeom prst="ellipse">
            <a:avLst/>
          </a:prstGeom>
          <a:noFill/>
          <a:ln w="38100">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66" name="Connector: Elbow 65">
            <a:extLst>
              <a:ext uri="{FF2B5EF4-FFF2-40B4-BE49-F238E27FC236}">
                <a16:creationId xmlns:a16="http://schemas.microsoft.com/office/drawing/2014/main" id="{6CA2BF77-B96C-462A-A69B-275244142F4B}"/>
              </a:ext>
            </a:extLst>
          </p:cNvPr>
          <p:cNvCxnSpPr>
            <a:cxnSpLocks/>
            <a:stCxn id="19" idx="0"/>
            <a:endCxn id="69" idx="6"/>
          </p:cNvCxnSpPr>
          <p:nvPr/>
        </p:nvCxnSpPr>
        <p:spPr>
          <a:xfrm rot="16200000" flipV="1">
            <a:off x="3892087" y="1049319"/>
            <a:ext cx="2753028" cy="6472837"/>
          </a:xfrm>
          <a:prstGeom prst="bentConnector2">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69" name="Oval 68">
            <a:extLst>
              <a:ext uri="{FF2B5EF4-FFF2-40B4-BE49-F238E27FC236}">
                <a16:creationId xmlns:a16="http://schemas.microsoft.com/office/drawing/2014/main" id="{7C2205BF-C2D7-4BED-84FE-C817E5A24979}"/>
              </a:ext>
            </a:extLst>
          </p:cNvPr>
          <p:cNvSpPr>
            <a:spLocks noChangeAspect="1"/>
          </p:cNvSpPr>
          <p:nvPr/>
        </p:nvSpPr>
        <p:spPr>
          <a:xfrm>
            <a:off x="1889832" y="2838360"/>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40" name="Connector: Elbow 39">
            <a:extLst>
              <a:ext uri="{FF2B5EF4-FFF2-40B4-BE49-F238E27FC236}">
                <a16:creationId xmlns:a16="http://schemas.microsoft.com/office/drawing/2014/main" id="{D1B4FE9B-0B9D-41EB-B24F-8093BB4AC4DF}"/>
              </a:ext>
            </a:extLst>
          </p:cNvPr>
          <p:cNvCxnSpPr>
            <a:cxnSpLocks/>
            <a:stCxn id="21" idx="6"/>
            <a:endCxn id="51" idx="6"/>
          </p:cNvCxnSpPr>
          <p:nvPr/>
        </p:nvCxnSpPr>
        <p:spPr>
          <a:xfrm flipH="1">
            <a:off x="1660854" y="3243724"/>
            <a:ext cx="367015" cy="1253088"/>
          </a:xfrm>
          <a:prstGeom prst="bentConnector3">
            <a:avLst>
              <a:gd name="adj1" fmla="val -62286"/>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41" name="Oval 40">
            <a:extLst>
              <a:ext uri="{FF2B5EF4-FFF2-40B4-BE49-F238E27FC236}">
                <a16:creationId xmlns:a16="http://schemas.microsoft.com/office/drawing/2014/main" id="{0957C5E9-6BB9-4C2A-96BE-1AFBA867558F}"/>
              </a:ext>
            </a:extLst>
          </p:cNvPr>
          <p:cNvSpPr>
            <a:spLocks noChangeAspect="1"/>
          </p:cNvSpPr>
          <p:nvPr/>
        </p:nvSpPr>
        <p:spPr>
          <a:xfrm>
            <a:off x="1879320" y="3345290"/>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44" name="Connector: Elbow 43">
            <a:extLst>
              <a:ext uri="{FF2B5EF4-FFF2-40B4-BE49-F238E27FC236}">
                <a16:creationId xmlns:a16="http://schemas.microsoft.com/office/drawing/2014/main" id="{D47B6723-DADE-4880-9BA7-5EE7BAC8A0DE}"/>
              </a:ext>
            </a:extLst>
          </p:cNvPr>
          <p:cNvCxnSpPr>
            <a:cxnSpLocks/>
            <a:stCxn id="41" idx="6"/>
            <a:endCxn id="57" idx="6"/>
          </p:cNvCxnSpPr>
          <p:nvPr/>
        </p:nvCxnSpPr>
        <p:spPr>
          <a:xfrm>
            <a:off x="2021670" y="3416154"/>
            <a:ext cx="3742817" cy="1151098"/>
          </a:xfrm>
          <a:prstGeom prst="bentConnector3">
            <a:avLst>
              <a:gd name="adj1" fmla="val 106108"/>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753671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3CB4EA04-EABC-4D6D-82B7-156B83175BF5}"/>
              </a:ext>
            </a:extLst>
          </p:cNvPr>
          <p:cNvPicPr>
            <a:picLocks noChangeAspect="1"/>
          </p:cNvPicPr>
          <p:nvPr/>
        </p:nvPicPr>
        <p:blipFill>
          <a:blip r:embed="rId2"/>
          <a:stretch>
            <a:fillRect/>
          </a:stretch>
        </p:blipFill>
        <p:spPr>
          <a:xfrm>
            <a:off x="1494616" y="1477833"/>
            <a:ext cx="4124901" cy="2743583"/>
          </a:xfrm>
          <a:prstGeom prst="rect">
            <a:avLst/>
          </a:prstGeom>
        </p:spPr>
      </p:pic>
      <p:cxnSp>
        <p:nvCxnSpPr>
          <p:cNvPr id="42" name="Straight Connector 41">
            <a:extLst>
              <a:ext uri="{FF2B5EF4-FFF2-40B4-BE49-F238E27FC236}">
                <a16:creationId xmlns:a16="http://schemas.microsoft.com/office/drawing/2014/main" id="{013CFB12-8535-4400-94EB-A168B7ED430F}"/>
              </a:ext>
            </a:extLst>
          </p:cNvPr>
          <p:cNvCxnSpPr>
            <a:cxnSpLocks/>
            <a:stCxn id="69" idx="0"/>
            <a:endCxn id="41" idx="4"/>
          </p:cNvCxnSpPr>
          <p:nvPr/>
        </p:nvCxnSpPr>
        <p:spPr>
          <a:xfrm flipH="1">
            <a:off x="2556540" y="2945757"/>
            <a:ext cx="10512" cy="648658"/>
          </a:xfrm>
          <a:prstGeom prst="line">
            <a:avLst/>
          </a:prstGeom>
          <a:ln w="57150">
            <a:solidFill>
              <a:srgbClr val="FFFF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48" name="Straight Connector 47">
            <a:extLst>
              <a:ext uri="{FF2B5EF4-FFF2-40B4-BE49-F238E27FC236}">
                <a16:creationId xmlns:a16="http://schemas.microsoft.com/office/drawing/2014/main" id="{5A876C36-4892-4C5E-B97A-D294F3BE26F0}"/>
              </a:ext>
            </a:extLst>
          </p:cNvPr>
          <p:cNvCxnSpPr>
            <a:cxnSpLocks/>
          </p:cNvCxnSpPr>
          <p:nvPr/>
        </p:nvCxnSpPr>
        <p:spPr>
          <a:xfrm>
            <a:off x="1875235" y="1665878"/>
            <a:ext cx="3290351" cy="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7" name="Picture 6" descr="Image result for raspberry pi pin number">
            <a:extLst>
              <a:ext uri="{FF2B5EF4-FFF2-40B4-BE49-F238E27FC236}">
                <a16:creationId xmlns:a16="http://schemas.microsoft.com/office/drawing/2014/main" id="{D3C7963D-F815-49E2-9B4D-96ADC397B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767198" y="2726293"/>
            <a:ext cx="5249247" cy="1749748"/>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537ED80D-224A-4547-9A9E-64498CA47154}"/>
              </a:ext>
            </a:extLst>
          </p:cNvPr>
          <p:cNvSpPr>
            <a:spLocks noChangeAspect="1"/>
          </p:cNvSpPr>
          <p:nvPr/>
        </p:nvSpPr>
        <p:spPr>
          <a:xfrm>
            <a:off x="8403366" y="5408586"/>
            <a:ext cx="203305" cy="202417"/>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0" name="Oval 19">
            <a:extLst>
              <a:ext uri="{FF2B5EF4-FFF2-40B4-BE49-F238E27FC236}">
                <a16:creationId xmlns:a16="http://schemas.microsoft.com/office/drawing/2014/main" id="{3F1C6893-55C3-4469-9622-DFBD549CD4A3}"/>
              </a:ext>
            </a:extLst>
          </p:cNvPr>
          <p:cNvSpPr>
            <a:spLocks noChangeAspect="1"/>
          </p:cNvSpPr>
          <p:nvPr/>
        </p:nvSpPr>
        <p:spPr>
          <a:xfrm>
            <a:off x="5165586" y="1613762"/>
            <a:ext cx="142350" cy="141728"/>
          </a:xfrm>
          <a:prstGeom prst="ellipse">
            <a:avLst/>
          </a:prstGeom>
          <a:noFill/>
          <a:ln>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1" name="Oval 20">
            <a:extLst>
              <a:ext uri="{FF2B5EF4-FFF2-40B4-BE49-F238E27FC236}">
                <a16:creationId xmlns:a16="http://schemas.microsoft.com/office/drawing/2014/main" id="{79EF8374-AF96-42B9-93DD-69574C0D757E}"/>
              </a:ext>
            </a:extLst>
          </p:cNvPr>
          <p:cNvSpPr>
            <a:spLocks noChangeAspect="1"/>
          </p:cNvSpPr>
          <p:nvPr/>
        </p:nvSpPr>
        <p:spPr>
          <a:xfrm>
            <a:off x="2491564" y="3280257"/>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4" name="Date Placeholder 3">
            <a:extLst>
              <a:ext uri="{FF2B5EF4-FFF2-40B4-BE49-F238E27FC236}">
                <a16:creationId xmlns:a16="http://schemas.microsoft.com/office/drawing/2014/main" id="{9A303C3E-59AC-42DA-AF71-E3FDF7DB8B9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88CCB9F2-03A7-40D3-976E-5480DDE130C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A918117-AD54-4249-A15E-F4B8AB69D6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159</a:t>
            </a:fld>
            <a:endParaRPr lang="en-US"/>
          </a:p>
        </p:txBody>
      </p:sp>
      <p:sp>
        <p:nvSpPr>
          <p:cNvPr id="29" name="Oval 28">
            <a:extLst>
              <a:ext uri="{FF2B5EF4-FFF2-40B4-BE49-F238E27FC236}">
                <a16:creationId xmlns:a16="http://schemas.microsoft.com/office/drawing/2014/main" id="{203AFFF0-8377-4B71-AE97-57170D271E86}"/>
              </a:ext>
            </a:extLst>
          </p:cNvPr>
          <p:cNvSpPr>
            <a:spLocks noChangeAspect="1"/>
          </p:cNvSpPr>
          <p:nvPr/>
        </p:nvSpPr>
        <p:spPr>
          <a:xfrm>
            <a:off x="8403331" y="4945829"/>
            <a:ext cx="203340" cy="203340"/>
          </a:xfrm>
          <a:prstGeom prst="ellipse">
            <a:avLst/>
          </a:prstGeom>
          <a:noFill/>
          <a:ln w="38100">
            <a:solidFill>
              <a:schemeClr val="bg1">
                <a:lumMod val="6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32" name="Connector: Elbow 31">
            <a:extLst>
              <a:ext uri="{FF2B5EF4-FFF2-40B4-BE49-F238E27FC236}">
                <a16:creationId xmlns:a16="http://schemas.microsoft.com/office/drawing/2014/main" id="{46FF78E0-990D-4B73-8E24-349B70F6ABFE}"/>
              </a:ext>
            </a:extLst>
          </p:cNvPr>
          <p:cNvCxnSpPr>
            <a:cxnSpLocks/>
            <a:stCxn id="29" idx="2"/>
            <a:endCxn id="20" idx="0"/>
          </p:cNvCxnSpPr>
          <p:nvPr/>
        </p:nvCxnSpPr>
        <p:spPr>
          <a:xfrm rot="10800000">
            <a:off x="5236761" y="1613763"/>
            <a:ext cx="3166570" cy="3433737"/>
          </a:xfrm>
          <a:prstGeom prst="bentConnector4">
            <a:avLst>
              <a:gd name="adj1" fmla="val 48876"/>
              <a:gd name="adj2" fmla="val 106657"/>
            </a:avLst>
          </a:prstGeom>
          <a:ln w="57150">
            <a:solidFill>
              <a:schemeClr val="tx1">
                <a:lumMod val="95000"/>
                <a:lumOff val="5000"/>
              </a:schemeClr>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2" name="Title 1">
            <a:extLst>
              <a:ext uri="{FF2B5EF4-FFF2-40B4-BE49-F238E27FC236}">
                <a16:creationId xmlns:a16="http://schemas.microsoft.com/office/drawing/2014/main" id="{371D2061-342F-4F7F-BAE1-71CC98FDFBB0}"/>
              </a:ext>
            </a:extLst>
          </p:cNvPr>
          <p:cNvSpPr>
            <a:spLocks noGrp="1"/>
          </p:cNvSpPr>
          <p:nvPr>
            <p:ph type="title"/>
          </p:nvPr>
        </p:nvSpPr>
        <p:spPr/>
        <p:txBody>
          <a:bodyPr/>
          <a:lstStyle/>
          <a:p>
            <a:r>
              <a:rPr lang="ko-KR" altLang="en-US" dirty="0"/>
              <a:t>차량 회로도 </a:t>
            </a:r>
            <a:r>
              <a:rPr lang="en-US" altLang="ko-KR" dirty="0"/>
              <a:t>6 </a:t>
            </a:r>
            <a:r>
              <a:rPr lang="ko-KR" altLang="en-US" dirty="0"/>
              <a:t>후방등 </a:t>
            </a:r>
          </a:p>
        </p:txBody>
      </p:sp>
      <p:sp>
        <p:nvSpPr>
          <p:cNvPr id="45" name="Content Placeholder 3">
            <a:extLst>
              <a:ext uri="{FF2B5EF4-FFF2-40B4-BE49-F238E27FC236}">
                <a16:creationId xmlns:a16="http://schemas.microsoft.com/office/drawing/2014/main" id="{2C65F4DA-D7CC-4A54-B8FB-18D1335E85D1}"/>
              </a:ext>
            </a:extLst>
          </p:cNvPr>
          <p:cNvSpPr txBox="1">
            <a:spLocks/>
          </p:cNvSpPr>
          <p:nvPr/>
        </p:nvSpPr>
        <p:spPr>
          <a:xfrm>
            <a:off x="2084221" y="4975166"/>
            <a:ext cx="2893633" cy="1231431"/>
          </a:xfrm>
          <a:prstGeom prst="rect">
            <a:avLst/>
          </a:prstGeom>
          <a:solidFill>
            <a:schemeClr val="bg2">
              <a:lumMod val="50000"/>
            </a:schemeClr>
          </a:solidFill>
          <a:ln w="9525" cap="flat" cmpd="sng">
            <a:solidFill>
              <a:schemeClr val="accent1"/>
            </a:solidFill>
            <a:prstDash val="solid"/>
            <a:round/>
            <a:headEnd type="none" w="sm" len="sm"/>
            <a:tailEnd type="none" w="sm" len="sm"/>
          </a:ln>
        </p:spPr>
        <p:txBody>
          <a:bodyPr spcFirstLastPara="1" vert="horz" wrap="square" lIns="182875" tIns="45700" rIns="91425" bIns="45700" rtlCol="0" anchor="t" anchorCtr="0">
            <a:normAutofit fontScale="70000" lnSpcReduction="20000"/>
          </a:bodyPr>
          <a:lstStyle>
            <a:defPPr marR="0" lvl="0" algn="l" rtl="0">
              <a:lnSpc>
                <a:spcPct val="100000"/>
              </a:lnSpc>
              <a:spcBef>
                <a:spcPts val="0"/>
              </a:spcBef>
              <a:spcAft>
                <a:spcPts val="0"/>
              </a:spcAft>
            </a:defPPr>
            <a:lvl1pPr marL="457200" marR="0" lvl="0" indent="-317500" algn="l" defTabSz="914400" rtl="0" eaLnBrk="1" fontAlgn="auto" latinLnBrk="0" hangingPunct="1">
              <a:lnSpc>
                <a:spcPct val="100000"/>
              </a:lnSpc>
              <a:spcBef>
                <a:spcPts val="1000"/>
              </a:spcBef>
              <a:spcAft>
                <a:spcPts val="0"/>
              </a:spcAft>
              <a:buClr>
                <a:srgbClr val="569CD6"/>
              </a:buClr>
              <a:buSzPts val="1400"/>
              <a:buFont typeface="Arial" panose="020B0604020202020204" pitchFamily="34" charset="0"/>
              <a:buAutoNum type="arabicPeriod"/>
              <a:tabLst/>
              <a:defRPr sz="1400" b="0" i="0" u="none" strike="noStrike" kern="1200" cap="none">
                <a:solidFill>
                  <a:srgbClr val="569CD6"/>
                </a:solidFill>
                <a:latin typeface="Consolas"/>
                <a:ea typeface="Consolas"/>
                <a:cs typeface="Consolas"/>
                <a:sym typeface="Consolas"/>
              </a:defRPr>
            </a:lvl1pPr>
            <a:lvl2pPr marL="914400" marR="0" lvl="1"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371600" marR="0" lvl="2"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828800" marR="0" lvl="3"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286000" marR="0" lvl="4"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buNone/>
            </a:pPr>
            <a:r>
              <a:rPr lang="en-US" altLang="ko-KR"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.fw_led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21</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주행등</a:t>
            </a:r>
            <a:endParaRPr lang="ko-KR" altLang="en-US" dirty="0">
              <a:solidFill>
                <a:srgbClr val="D4D4D4"/>
              </a:solidFill>
              <a:latin typeface="Consolas" panose="020B0609020204030204" pitchFamily="49" charset="0"/>
            </a:endParaRPr>
          </a:p>
          <a:p>
            <a:pPr marL="0" indent="0">
              <a:buNone/>
            </a:pPr>
            <a:r>
              <a:rPr lang="ko-KR" altLang="en-US"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.bw_led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20</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후방등</a:t>
            </a:r>
            <a:endParaRPr lang="ko-KR" altLang="en-US" dirty="0">
              <a:solidFill>
                <a:srgbClr val="D4D4D4"/>
              </a:solidFill>
              <a:latin typeface="Consolas" panose="020B0609020204030204" pitchFamily="49" charset="0"/>
            </a:endParaRPr>
          </a:p>
          <a:p>
            <a:pPr marL="0" indent="0">
              <a:buNone/>
            </a:pPr>
            <a:r>
              <a:rPr lang="ko-KR" altLang="en-US"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.lft_led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16</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좌회전등</a:t>
            </a:r>
            <a:endParaRPr lang="ko-KR" altLang="en-US" dirty="0">
              <a:solidFill>
                <a:srgbClr val="D4D4D4"/>
              </a:solidFill>
              <a:latin typeface="Consolas" panose="020B0609020204030204" pitchFamily="49" charset="0"/>
            </a:endParaRPr>
          </a:p>
          <a:p>
            <a:pPr marL="0" indent="0">
              <a:buNone/>
            </a:pPr>
            <a:r>
              <a:rPr lang="ko-KR" altLang="en-US" dirty="0">
                <a:solidFill>
                  <a:srgbClr val="D4D4D4"/>
                </a:solidFill>
                <a:latin typeface="Consolas" panose="020B0609020204030204" pitchFamily="49" charset="0"/>
              </a:rPr>
              <a:t> </a:t>
            </a:r>
            <a:r>
              <a:rPr lang="en-US" altLang="ko-KR" dirty="0" err="1">
                <a:latin typeface="Consolas" panose="020B0609020204030204" pitchFamily="49" charset="0"/>
              </a:rPr>
              <a:t>self</a:t>
            </a:r>
            <a:r>
              <a:rPr lang="en-US" altLang="ko-KR" dirty="0" err="1">
                <a:solidFill>
                  <a:srgbClr val="D4D4D4"/>
                </a:solidFill>
                <a:latin typeface="Consolas" panose="020B0609020204030204" pitchFamily="49" charset="0"/>
              </a:rPr>
              <a:t>.rht_led</a:t>
            </a:r>
            <a:r>
              <a:rPr lang="en-US" altLang="ko-KR" dirty="0">
                <a:solidFill>
                  <a:srgbClr val="D4D4D4"/>
                </a:solidFill>
                <a:latin typeface="Consolas" panose="020B0609020204030204" pitchFamily="49" charset="0"/>
              </a:rPr>
              <a:t> = LED( </a:t>
            </a:r>
            <a:r>
              <a:rPr lang="en-US" altLang="ko-KR" dirty="0">
                <a:solidFill>
                  <a:srgbClr val="B5CEA8"/>
                </a:solidFill>
                <a:latin typeface="Consolas" panose="020B0609020204030204" pitchFamily="49" charset="0"/>
              </a:rPr>
              <a:t>19</a:t>
            </a:r>
            <a:r>
              <a:rPr lang="en-US" altLang="ko-KR" dirty="0">
                <a:solidFill>
                  <a:srgbClr val="D4D4D4"/>
                </a:solidFill>
                <a:latin typeface="Consolas" panose="020B0609020204030204" pitchFamily="49" charset="0"/>
              </a:rPr>
              <a:t> )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우회전등</a:t>
            </a:r>
            <a:r>
              <a:rPr lang="en-US" altLang="ko-KR" dirty="0">
                <a:solidFill>
                  <a:srgbClr val="D4D4D4"/>
                </a:solidFill>
                <a:latin typeface="Consolas" panose="020B0609020204030204" pitchFamily="49" charset="0"/>
              </a:rPr>
              <a:t> </a:t>
            </a:r>
          </a:p>
          <a:p>
            <a:pPr marL="139700" indent="0">
              <a:buNone/>
            </a:pPr>
            <a:endParaRPr lang="en-US" dirty="0">
              <a:solidFill>
                <a:srgbClr val="D4D4D4"/>
              </a:solidFill>
              <a:latin typeface="Consolas" panose="020B0609020204030204" pitchFamily="49" charset="0"/>
            </a:endParaRPr>
          </a:p>
        </p:txBody>
      </p:sp>
      <p:grpSp>
        <p:nvGrpSpPr>
          <p:cNvPr id="46" name="Group 45">
            <a:extLst>
              <a:ext uri="{FF2B5EF4-FFF2-40B4-BE49-F238E27FC236}">
                <a16:creationId xmlns:a16="http://schemas.microsoft.com/office/drawing/2014/main" id="{3263CA80-DA64-4371-8790-F66CE78495D0}"/>
              </a:ext>
            </a:extLst>
          </p:cNvPr>
          <p:cNvGrpSpPr/>
          <p:nvPr/>
        </p:nvGrpSpPr>
        <p:grpSpPr>
          <a:xfrm>
            <a:off x="1299329" y="4166353"/>
            <a:ext cx="646331" cy="912376"/>
            <a:chOff x="586245" y="4952293"/>
            <a:chExt cx="646331" cy="912376"/>
          </a:xfrm>
        </p:grpSpPr>
        <p:pic>
          <p:nvPicPr>
            <p:cNvPr id="47" name="Picture 46">
              <a:extLst>
                <a:ext uri="{FF2B5EF4-FFF2-40B4-BE49-F238E27FC236}">
                  <a16:creationId xmlns:a16="http://schemas.microsoft.com/office/drawing/2014/main" id="{D828CFA6-EADD-4C57-80FA-73A9FEE3D813}"/>
                </a:ext>
              </a:extLst>
            </p:cNvPr>
            <p:cNvPicPr>
              <a:picLocks noChangeAspect="1"/>
            </p:cNvPicPr>
            <p:nvPr/>
          </p:nvPicPr>
          <p:blipFill>
            <a:blip r:embed="rId4"/>
            <a:stretch>
              <a:fillRect/>
            </a:stretch>
          </p:blipFill>
          <p:spPr>
            <a:xfrm>
              <a:off x="781532" y="4952293"/>
              <a:ext cx="304233" cy="428543"/>
            </a:xfrm>
            <a:prstGeom prst="rect">
              <a:avLst/>
            </a:prstGeom>
          </p:spPr>
        </p:pic>
        <p:sp>
          <p:nvSpPr>
            <p:cNvPr id="49" name="Rectangle 48">
              <a:extLst>
                <a:ext uri="{FF2B5EF4-FFF2-40B4-BE49-F238E27FC236}">
                  <a16:creationId xmlns:a16="http://schemas.microsoft.com/office/drawing/2014/main" id="{904FE50B-2109-4E09-B847-26C467010C40}"/>
                </a:ext>
              </a:extLst>
            </p:cNvPr>
            <p:cNvSpPr/>
            <p:nvPr/>
          </p:nvSpPr>
          <p:spPr>
            <a:xfrm>
              <a:off x="586245" y="5587670"/>
              <a:ext cx="646331" cy="276999"/>
            </a:xfrm>
            <a:prstGeom prst="rect">
              <a:avLst/>
            </a:prstGeom>
            <a:solidFill>
              <a:schemeClr val="accent4">
                <a:lumMod val="40000"/>
                <a:lumOff val="60000"/>
              </a:schemeClr>
            </a:solidFill>
            <a:ln>
              <a:solidFill>
                <a:schemeClr val="tx1">
                  <a:lumMod val="95000"/>
                  <a:lumOff val="5000"/>
                </a:schemeClr>
              </a:solidFill>
            </a:ln>
          </p:spPr>
          <p:txBody>
            <a:bodyPr wrap="none">
              <a:spAutoFit/>
            </a:bodyPr>
            <a:lstStyle/>
            <a:p>
              <a:r>
                <a:rPr lang="ko-KR" altLang="en-US" sz="1200" b="1" dirty="0">
                  <a:solidFill>
                    <a:schemeClr val="tx1">
                      <a:lumMod val="95000"/>
                      <a:lumOff val="5000"/>
                    </a:schemeClr>
                  </a:solidFill>
                  <a:latin typeface="Consolas" panose="020B0609020204030204" pitchFamily="49" charset="0"/>
                </a:rPr>
                <a:t>후방등</a:t>
              </a:r>
              <a:endParaRPr lang="ko-KR" altLang="en-US" sz="1200" b="1" dirty="0">
                <a:solidFill>
                  <a:schemeClr val="tx1">
                    <a:lumMod val="95000"/>
                    <a:lumOff val="5000"/>
                  </a:schemeClr>
                </a:solidFill>
              </a:endParaRPr>
            </a:p>
          </p:txBody>
        </p:sp>
        <p:sp>
          <p:nvSpPr>
            <p:cNvPr id="50" name="Oval 49">
              <a:extLst>
                <a:ext uri="{FF2B5EF4-FFF2-40B4-BE49-F238E27FC236}">
                  <a16:creationId xmlns:a16="http://schemas.microsoft.com/office/drawing/2014/main" id="{A7736626-1DB1-4B4D-95EB-0BCE588E86AC}"/>
                </a:ext>
              </a:extLst>
            </p:cNvPr>
            <p:cNvSpPr>
              <a:spLocks noChangeAspect="1"/>
            </p:cNvSpPr>
            <p:nvPr/>
          </p:nvSpPr>
          <p:spPr>
            <a:xfrm>
              <a:off x="807347" y="5301130"/>
              <a:ext cx="142350" cy="141728"/>
            </a:xfrm>
            <a:prstGeom prst="ellipse">
              <a:avLst/>
            </a:prstGeom>
            <a:noFill/>
            <a:ln>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51" name="Oval 50">
              <a:extLst>
                <a:ext uri="{FF2B5EF4-FFF2-40B4-BE49-F238E27FC236}">
                  <a16:creationId xmlns:a16="http://schemas.microsoft.com/office/drawing/2014/main" id="{EBE4FF2C-E1EA-41CB-943B-646B2F88CA52}"/>
                </a:ext>
              </a:extLst>
            </p:cNvPr>
            <p:cNvSpPr>
              <a:spLocks noChangeAspect="1"/>
            </p:cNvSpPr>
            <p:nvPr/>
          </p:nvSpPr>
          <p:spPr>
            <a:xfrm>
              <a:off x="932578" y="5297627"/>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grpSp>
      <p:grpSp>
        <p:nvGrpSpPr>
          <p:cNvPr id="53" name="Group 52">
            <a:extLst>
              <a:ext uri="{FF2B5EF4-FFF2-40B4-BE49-F238E27FC236}">
                <a16:creationId xmlns:a16="http://schemas.microsoft.com/office/drawing/2014/main" id="{77FE7446-C2BF-423F-B225-C14078D384D5}"/>
              </a:ext>
            </a:extLst>
          </p:cNvPr>
          <p:cNvGrpSpPr/>
          <p:nvPr/>
        </p:nvGrpSpPr>
        <p:grpSpPr>
          <a:xfrm>
            <a:off x="5402962" y="4236793"/>
            <a:ext cx="646331" cy="912376"/>
            <a:chOff x="586245" y="4952293"/>
            <a:chExt cx="646331" cy="912376"/>
          </a:xfrm>
        </p:grpSpPr>
        <p:pic>
          <p:nvPicPr>
            <p:cNvPr id="54" name="Picture 53">
              <a:extLst>
                <a:ext uri="{FF2B5EF4-FFF2-40B4-BE49-F238E27FC236}">
                  <a16:creationId xmlns:a16="http://schemas.microsoft.com/office/drawing/2014/main" id="{B93C1313-30F1-4DF9-B954-216FE4AFFB00}"/>
                </a:ext>
              </a:extLst>
            </p:cNvPr>
            <p:cNvPicPr>
              <a:picLocks noChangeAspect="1"/>
            </p:cNvPicPr>
            <p:nvPr/>
          </p:nvPicPr>
          <p:blipFill>
            <a:blip r:embed="rId4"/>
            <a:stretch>
              <a:fillRect/>
            </a:stretch>
          </p:blipFill>
          <p:spPr>
            <a:xfrm>
              <a:off x="781532" y="4952293"/>
              <a:ext cx="304233" cy="428543"/>
            </a:xfrm>
            <a:prstGeom prst="rect">
              <a:avLst/>
            </a:prstGeom>
          </p:spPr>
        </p:pic>
        <p:sp>
          <p:nvSpPr>
            <p:cNvPr id="55" name="Rectangle 54">
              <a:extLst>
                <a:ext uri="{FF2B5EF4-FFF2-40B4-BE49-F238E27FC236}">
                  <a16:creationId xmlns:a16="http://schemas.microsoft.com/office/drawing/2014/main" id="{B358C606-D84E-4304-935A-A6B92F60C7A1}"/>
                </a:ext>
              </a:extLst>
            </p:cNvPr>
            <p:cNvSpPr/>
            <p:nvPr/>
          </p:nvSpPr>
          <p:spPr>
            <a:xfrm>
              <a:off x="586245" y="5587670"/>
              <a:ext cx="646331" cy="276999"/>
            </a:xfrm>
            <a:prstGeom prst="rect">
              <a:avLst/>
            </a:prstGeom>
            <a:solidFill>
              <a:schemeClr val="accent4">
                <a:lumMod val="40000"/>
                <a:lumOff val="60000"/>
              </a:schemeClr>
            </a:solidFill>
            <a:ln>
              <a:solidFill>
                <a:schemeClr val="tx1">
                  <a:lumMod val="95000"/>
                  <a:lumOff val="5000"/>
                </a:schemeClr>
              </a:solidFill>
            </a:ln>
          </p:spPr>
          <p:txBody>
            <a:bodyPr wrap="none">
              <a:spAutoFit/>
            </a:bodyPr>
            <a:lstStyle/>
            <a:p>
              <a:r>
                <a:rPr lang="ko-KR" altLang="en-US" sz="1200" b="1" dirty="0">
                  <a:solidFill>
                    <a:schemeClr val="tx1">
                      <a:lumMod val="95000"/>
                      <a:lumOff val="5000"/>
                    </a:schemeClr>
                  </a:solidFill>
                  <a:latin typeface="Consolas" panose="020B0609020204030204" pitchFamily="49" charset="0"/>
                </a:rPr>
                <a:t>후방등</a:t>
              </a:r>
              <a:endParaRPr lang="ko-KR" altLang="en-US" sz="1200" b="1" dirty="0">
                <a:solidFill>
                  <a:schemeClr val="tx1">
                    <a:lumMod val="95000"/>
                    <a:lumOff val="5000"/>
                  </a:schemeClr>
                </a:solidFill>
              </a:endParaRPr>
            </a:p>
          </p:txBody>
        </p:sp>
        <p:sp>
          <p:nvSpPr>
            <p:cNvPr id="56" name="Oval 55">
              <a:extLst>
                <a:ext uri="{FF2B5EF4-FFF2-40B4-BE49-F238E27FC236}">
                  <a16:creationId xmlns:a16="http://schemas.microsoft.com/office/drawing/2014/main" id="{27988049-7B33-49A1-B57E-56C99056A974}"/>
                </a:ext>
              </a:extLst>
            </p:cNvPr>
            <p:cNvSpPr>
              <a:spLocks noChangeAspect="1"/>
            </p:cNvSpPr>
            <p:nvPr/>
          </p:nvSpPr>
          <p:spPr>
            <a:xfrm>
              <a:off x="807347" y="5301130"/>
              <a:ext cx="142350" cy="141728"/>
            </a:xfrm>
            <a:prstGeom prst="ellipse">
              <a:avLst/>
            </a:prstGeom>
            <a:noFill/>
            <a:ln>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57" name="Oval 56">
              <a:extLst>
                <a:ext uri="{FF2B5EF4-FFF2-40B4-BE49-F238E27FC236}">
                  <a16:creationId xmlns:a16="http://schemas.microsoft.com/office/drawing/2014/main" id="{82B5D102-83BB-49BA-8FFE-7DB74DE2FC2B}"/>
                </a:ext>
              </a:extLst>
            </p:cNvPr>
            <p:cNvSpPr>
              <a:spLocks noChangeAspect="1"/>
            </p:cNvSpPr>
            <p:nvPr/>
          </p:nvSpPr>
          <p:spPr>
            <a:xfrm>
              <a:off x="932578" y="5297627"/>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grpSp>
      <p:sp>
        <p:nvSpPr>
          <p:cNvPr id="59" name="Oval 58">
            <a:extLst>
              <a:ext uri="{FF2B5EF4-FFF2-40B4-BE49-F238E27FC236}">
                <a16:creationId xmlns:a16="http://schemas.microsoft.com/office/drawing/2014/main" id="{A1142330-29ED-4E4F-811A-16324D9F25DB}"/>
              </a:ext>
            </a:extLst>
          </p:cNvPr>
          <p:cNvSpPr>
            <a:spLocks noChangeAspect="1"/>
          </p:cNvSpPr>
          <p:nvPr/>
        </p:nvSpPr>
        <p:spPr>
          <a:xfrm>
            <a:off x="1945660" y="1611598"/>
            <a:ext cx="152773" cy="152773"/>
          </a:xfrm>
          <a:prstGeom prst="ellipse">
            <a:avLst/>
          </a:prstGeom>
          <a:noFill/>
          <a:ln w="38100">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60" name="Connector: Elbow 59">
            <a:extLst>
              <a:ext uri="{FF2B5EF4-FFF2-40B4-BE49-F238E27FC236}">
                <a16:creationId xmlns:a16="http://schemas.microsoft.com/office/drawing/2014/main" id="{B6E080B6-BDF2-42C1-A92B-7B6E6DF9A8A0}"/>
              </a:ext>
            </a:extLst>
          </p:cNvPr>
          <p:cNvCxnSpPr>
            <a:cxnSpLocks/>
            <a:stCxn id="59" idx="2"/>
            <a:endCxn id="50" idx="2"/>
          </p:cNvCxnSpPr>
          <p:nvPr/>
        </p:nvCxnSpPr>
        <p:spPr>
          <a:xfrm rot="10800000" flipV="1">
            <a:off x="1520432" y="1687984"/>
            <a:ext cx="425229" cy="2898069"/>
          </a:xfrm>
          <a:prstGeom prst="bentConnector3">
            <a:avLst>
              <a:gd name="adj1" fmla="val 153759"/>
            </a:avLst>
          </a:prstGeom>
          <a:ln w="57150">
            <a:solidFill>
              <a:schemeClr val="tx1">
                <a:lumMod val="95000"/>
                <a:lumOff val="5000"/>
              </a:schemeClr>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62" name="Connector: Elbow 61">
            <a:extLst>
              <a:ext uri="{FF2B5EF4-FFF2-40B4-BE49-F238E27FC236}">
                <a16:creationId xmlns:a16="http://schemas.microsoft.com/office/drawing/2014/main" id="{11967600-D1E7-420A-A8F4-943C22A455BC}"/>
              </a:ext>
            </a:extLst>
          </p:cNvPr>
          <p:cNvCxnSpPr>
            <a:cxnSpLocks/>
            <a:stCxn id="64" idx="4"/>
            <a:endCxn id="56" idx="2"/>
          </p:cNvCxnSpPr>
          <p:nvPr/>
        </p:nvCxnSpPr>
        <p:spPr>
          <a:xfrm rot="16200000" flipH="1">
            <a:off x="3559923" y="2592353"/>
            <a:ext cx="2892124" cy="1236157"/>
          </a:xfrm>
          <a:prstGeom prst="bentConnector2">
            <a:avLst/>
          </a:prstGeom>
          <a:ln w="57150">
            <a:solidFill>
              <a:schemeClr val="tx1">
                <a:lumMod val="95000"/>
                <a:lumOff val="5000"/>
              </a:schemeClr>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64" name="Oval 63">
            <a:extLst>
              <a:ext uri="{FF2B5EF4-FFF2-40B4-BE49-F238E27FC236}">
                <a16:creationId xmlns:a16="http://schemas.microsoft.com/office/drawing/2014/main" id="{FDD8C184-C435-4C2B-AF35-5936F6622A2F}"/>
              </a:ext>
            </a:extLst>
          </p:cNvPr>
          <p:cNvSpPr>
            <a:spLocks noChangeAspect="1"/>
          </p:cNvSpPr>
          <p:nvPr/>
        </p:nvSpPr>
        <p:spPr>
          <a:xfrm>
            <a:off x="4311520" y="1611597"/>
            <a:ext cx="152773" cy="152773"/>
          </a:xfrm>
          <a:prstGeom prst="ellipse">
            <a:avLst/>
          </a:prstGeom>
          <a:noFill/>
          <a:ln w="38100">
            <a:solidFill>
              <a:schemeClr val="tx1">
                <a:lumMod val="95000"/>
                <a:lumOff val="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66" name="Connector: Elbow 65">
            <a:extLst>
              <a:ext uri="{FF2B5EF4-FFF2-40B4-BE49-F238E27FC236}">
                <a16:creationId xmlns:a16="http://schemas.microsoft.com/office/drawing/2014/main" id="{6CA2BF77-B96C-462A-A69B-275244142F4B}"/>
              </a:ext>
            </a:extLst>
          </p:cNvPr>
          <p:cNvCxnSpPr>
            <a:cxnSpLocks/>
            <a:stCxn id="19" idx="6"/>
            <a:endCxn id="69" idx="6"/>
          </p:cNvCxnSpPr>
          <p:nvPr/>
        </p:nvCxnSpPr>
        <p:spPr>
          <a:xfrm flipH="1" flipV="1">
            <a:off x="2638227" y="3016621"/>
            <a:ext cx="5968444" cy="2493174"/>
          </a:xfrm>
          <a:prstGeom prst="bentConnector3">
            <a:avLst>
              <a:gd name="adj1" fmla="val -3830"/>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69" name="Oval 68">
            <a:extLst>
              <a:ext uri="{FF2B5EF4-FFF2-40B4-BE49-F238E27FC236}">
                <a16:creationId xmlns:a16="http://schemas.microsoft.com/office/drawing/2014/main" id="{7C2205BF-C2D7-4BED-84FE-C817E5A24979}"/>
              </a:ext>
            </a:extLst>
          </p:cNvPr>
          <p:cNvSpPr>
            <a:spLocks noChangeAspect="1"/>
          </p:cNvSpPr>
          <p:nvPr/>
        </p:nvSpPr>
        <p:spPr>
          <a:xfrm>
            <a:off x="2495877" y="2945757"/>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40" name="Connector: Elbow 39">
            <a:extLst>
              <a:ext uri="{FF2B5EF4-FFF2-40B4-BE49-F238E27FC236}">
                <a16:creationId xmlns:a16="http://schemas.microsoft.com/office/drawing/2014/main" id="{D1B4FE9B-0B9D-41EB-B24F-8093BB4AC4DF}"/>
              </a:ext>
            </a:extLst>
          </p:cNvPr>
          <p:cNvCxnSpPr>
            <a:cxnSpLocks/>
            <a:stCxn id="21" idx="2"/>
            <a:endCxn id="51" idx="6"/>
          </p:cNvCxnSpPr>
          <p:nvPr/>
        </p:nvCxnSpPr>
        <p:spPr>
          <a:xfrm rot="10800000" flipV="1">
            <a:off x="1788012" y="3351121"/>
            <a:ext cx="703552" cy="1231430"/>
          </a:xfrm>
          <a:prstGeom prst="bentConnector3">
            <a:avLst>
              <a:gd name="adj1" fmla="val 50000"/>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41" name="Oval 40">
            <a:extLst>
              <a:ext uri="{FF2B5EF4-FFF2-40B4-BE49-F238E27FC236}">
                <a16:creationId xmlns:a16="http://schemas.microsoft.com/office/drawing/2014/main" id="{0957C5E9-6BB9-4C2A-96BE-1AFBA867558F}"/>
              </a:ext>
            </a:extLst>
          </p:cNvPr>
          <p:cNvSpPr>
            <a:spLocks noChangeAspect="1"/>
          </p:cNvSpPr>
          <p:nvPr/>
        </p:nvSpPr>
        <p:spPr>
          <a:xfrm>
            <a:off x="2485365" y="3452687"/>
            <a:ext cx="142350" cy="141728"/>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44" name="Connector: Elbow 43">
            <a:extLst>
              <a:ext uri="{FF2B5EF4-FFF2-40B4-BE49-F238E27FC236}">
                <a16:creationId xmlns:a16="http://schemas.microsoft.com/office/drawing/2014/main" id="{D47B6723-DADE-4880-9BA7-5EE7BAC8A0DE}"/>
              </a:ext>
            </a:extLst>
          </p:cNvPr>
          <p:cNvCxnSpPr>
            <a:cxnSpLocks/>
            <a:stCxn id="41" idx="6"/>
            <a:endCxn id="57" idx="6"/>
          </p:cNvCxnSpPr>
          <p:nvPr/>
        </p:nvCxnSpPr>
        <p:spPr>
          <a:xfrm>
            <a:off x="2627715" y="3523551"/>
            <a:ext cx="3263930" cy="1129440"/>
          </a:xfrm>
          <a:prstGeom prst="bentConnector3">
            <a:avLst>
              <a:gd name="adj1" fmla="val 107004"/>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6764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CC74281-6AFF-4346-AEE1-CEDA0921D439}"/>
              </a:ext>
            </a:extLst>
          </p:cNvPr>
          <p:cNvGrpSpPr/>
          <p:nvPr/>
        </p:nvGrpSpPr>
        <p:grpSpPr>
          <a:xfrm>
            <a:off x="1065320" y="1927614"/>
            <a:ext cx="3805975" cy="4276657"/>
            <a:chOff x="801806" y="1439831"/>
            <a:chExt cx="4280147" cy="4639695"/>
          </a:xfrm>
        </p:grpSpPr>
        <p:pic>
          <p:nvPicPr>
            <p:cNvPr id="1026" name="Picture 2" descr="Image result for pi-top">
              <a:extLst>
                <a:ext uri="{FF2B5EF4-FFF2-40B4-BE49-F238E27FC236}">
                  <a16:creationId xmlns:a16="http://schemas.microsoft.com/office/drawing/2014/main" id="{B10323CF-9F64-46AB-8F4C-B85CDF6E4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806" y="1439831"/>
              <a:ext cx="4280147" cy="42801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6F2A68-9966-42E4-B343-DFDCEE7F7F6E}"/>
                </a:ext>
              </a:extLst>
            </p:cNvPr>
            <p:cNvSpPr txBox="1"/>
            <p:nvPr/>
          </p:nvSpPr>
          <p:spPr>
            <a:xfrm>
              <a:off x="2393951" y="5771749"/>
              <a:ext cx="920445" cy="307777"/>
            </a:xfrm>
            <a:prstGeom prst="rect">
              <a:avLst/>
            </a:prstGeom>
            <a:noFill/>
          </p:spPr>
          <p:txBody>
            <a:bodyPr wrap="none" rtlCol="0">
              <a:spAutoFit/>
            </a:bodyPr>
            <a:lstStyle/>
            <a:p>
              <a:pPr algn="ctr"/>
              <a:r>
                <a:rPr lang="en-US" altLang="ko-KR" dirty="0"/>
                <a:t>Pi-top (3)</a:t>
              </a:r>
              <a:endParaRPr lang="ko-KR" altLang="en-US" dirty="0"/>
            </a:p>
          </p:txBody>
        </p:sp>
      </p:grpSp>
      <p:sp>
        <p:nvSpPr>
          <p:cNvPr id="2" name="Title 1">
            <a:extLst>
              <a:ext uri="{FF2B5EF4-FFF2-40B4-BE49-F238E27FC236}">
                <a16:creationId xmlns:a16="http://schemas.microsoft.com/office/drawing/2014/main" id="{17BA314B-161D-4F76-A1CC-D6FCCF593F17}"/>
              </a:ext>
            </a:extLst>
          </p:cNvPr>
          <p:cNvSpPr>
            <a:spLocks noGrp="1"/>
          </p:cNvSpPr>
          <p:nvPr>
            <p:ph type="title"/>
          </p:nvPr>
        </p:nvSpPr>
        <p:spPr/>
        <p:txBody>
          <a:bodyPr>
            <a:normAutofit/>
          </a:bodyPr>
          <a:lstStyle/>
          <a:p>
            <a:r>
              <a:rPr lang="en-US" altLang="ko-KR" dirty="0"/>
              <a:t>Pi-Top 1/3</a:t>
            </a:r>
            <a:endParaRPr lang="ko-KR" altLang="en-US" dirty="0"/>
          </a:p>
        </p:txBody>
      </p:sp>
      <p:sp>
        <p:nvSpPr>
          <p:cNvPr id="8" name="Text Placeholder 7">
            <a:extLst>
              <a:ext uri="{FF2B5EF4-FFF2-40B4-BE49-F238E27FC236}">
                <a16:creationId xmlns:a16="http://schemas.microsoft.com/office/drawing/2014/main" id="{BED4EA4A-E261-4B2B-9D58-BE9EB2A1258B}"/>
              </a:ext>
            </a:extLst>
          </p:cNvPr>
          <p:cNvSpPr>
            <a:spLocks noGrp="1"/>
          </p:cNvSpPr>
          <p:nvPr>
            <p:ph type="body" idx="1"/>
          </p:nvPr>
        </p:nvSpPr>
        <p:spPr>
          <a:xfrm>
            <a:off x="681038" y="1255271"/>
            <a:ext cx="8543925" cy="520263"/>
          </a:xfrm>
        </p:spPr>
        <p:txBody>
          <a:bodyPr/>
          <a:lstStyle/>
          <a:p>
            <a:r>
              <a:rPr lang="en-US" altLang="ko-KR" dirty="0">
                <a:hlinkClick r:id="rId3"/>
              </a:rPr>
              <a:t>https://www.pi-top.com/</a:t>
            </a:r>
            <a:endParaRPr lang="ko-KR" altLang="en-US" dirty="0"/>
          </a:p>
        </p:txBody>
      </p:sp>
      <p:sp>
        <p:nvSpPr>
          <p:cNvPr id="3" name="Date Placeholder 2">
            <a:extLst>
              <a:ext uri="{FF2B5EF4-FFF2-40B4-BE49-F238E27FC236}">
                <a16:creationId xmlns:a16="http://schemas.microsoft.com/office/drawing/2014/main" id="{1363B605-832F-4D04-B4DC-2B75092F4804}"/>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6BC1FDE8-3F6F-44B4-AB45-13E4CFB6D865}"/>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7A18CC5E-B2D9-4221-8309-EEC69E1118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1028" name="Picture 4" descr="PT_MMK_Challenge">
            <a:extLst>
              <a:ext uri="{FF2B5EF4-FFF2-40B4-BE49-F238E27FC236}">
                <a16:creationId xmlns:a16="http://schemas.microsoft.com/office/drawing/2014/main" id="{8C27B471-AEEB-442F-A0A9-346AC5076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8452" y="3731160"/>
            <a:ext cx="3350934" cy="20028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top[4]-product-shoot-transparent">
            <a:extLst>
              <a:ext uri="{FF2B5EF4-FFF2-40B4-BE49-F238E27FC236}">
                <a16:creationId xmlns:a16="http://schemas.microsoft.com/office/drawing/2014/main" id="{FDABF841-5268-4755-B408-0F9ABFC54C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2831" y="2154978"/>
            <a:ext cx="2564088" cy="21124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DDB288-1122-4EC1-8FF2-3B84976D1DE3}"/>
              </a:ext>
            </a:extLst>
          </p:cNvPr>
          <p:cNvSpPr txBox="1"/>
          <p:nvPr/>
        </p:nvSpPr>
        <p:spPr>
          <a:xfrm>
            <a:off x="6377222" y="5734017"/>
            <a:ext cx="920445" cy="307777"/>
          </a:xfrm>
          <a:prstGeom prst="rect">
            <a:avLst/>
          </a:prstGeom>
          <a:noFill/>
        </p:spPr>
        <p:txBody>
          <a:bodyPr wrap="none" rtlCol="0">
            <a:spAutoFit/>
          </a:bodyPr>
          <a:lstStyle/>
          <a:p>
            <a:pPr algn="ctr"/>
            <a:r>
              <a:rPr lang="en-US" altLang="ko-KR" dirty="0"/>
              <a:t>Pi-top (4)</a:t>
            </a:r>
            <a:endParaRPr lang="ko-KR" altLang="en-US" dirty="0"/>
          </a:p>
        </p:txBody>
      </p:sp>
    </p:spTree>
    <p:extLst>
      <p:ext uri="{BB962C8B-B14F-4D97-AF65-F5344CB8AC3E}">
        <p14:creationId xmlns:p14="http://schemas.microsoft.com/office/powerpoint/2010/main" val="22119210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1EFB7-E57B-44F8-BC0D-202EA16E7211}"/>
              </a:ext>
            </a:extLst>
          </p:cNvPr>
          <p:cNvSpPr>
            <a:spLocks noGrp="1"/>
          </p:cNvSpPr>
          <p:nvPr>
            <p:ph type="title"/>
          </p:nvPr>
        </p:nvSpPr>
        <p:spPr/>
        <p:txBody>
          <a:bodyPr/>
          <a:lstStyle/>
          <a:p>
            <a:r>
              <a:rPr lang="ko-KR" altLang="en-US" dirty="0"/>
              <a:t>차량 상태 실시간 스트리밍 </a:t>
            </a:r>
            <a:r>
              <a:rPr lang="en-US" altLang="ko-KR" dirty="0"/>
              <a:t>½ </a:t>
            </a:r>
            <a:endParaRPr lang="ko-KR" altLang="en-US" dirty="0"/>
          </a:p>
        </p:txBody>
      </p:sp>
      <p:sp>
        <p:nvSpPr>
          <p:cNvPr id="3" name="Text Placeholder 2">
            <a:extLst>
              <a:ext uri="{FF2B5EF4-FFF2-40B4-BE49-F238E27FC236}">
                <a16:creationId xmlns:a16="http://schemas.microsoft.com/office/drawing/2014/main" id="{089794B3-2FDE-4F9D-8234-330A87C3E56C}"/>
              </a:ext>
            </a:extLst>
          </p:cNvPr>
          <p:cNvSpPr>
            <a:spLocks noGrp="1"/>
          </p:cNvSpPr>
          <p:nvPr>
            <p:ph type="body" idx="1"/>
          </p:nvPr>
        </p:nvSpPr>
        <p:spPr/>
        <p:txBody>
          <a:bodyPr/>
          <a:lstStyle/>
          <a:p>
            <a:r>
              <a:rPr lang="en-US" altLang="ko-KR" dirty="0">
                <a:hlinkClick r:id="rId2"/>
              </a:rPr>
              <a:t>http://10.3.141.1/</a:t>
            </a:r>
            <a:endParaRPr lang="ko-KR" altLang="en-US" dirty="0"/>
          </a:p>
        </p:txBody>
      </p:sp>
      <p:sp>
        <p:nvSpPr>
          <p:cNvPr id="4" name="Date Placeholder 3">
            <a:extLst>
              <a:ext uri="{FF2B5EF4-FFF2-40B4-BE49-F238E27FC236}">
                <a16:creationId xmlns:a16="http://schemas.microsoft.com/office/drawing/2014/main" id="{D43DEB5D-26AC-482F-B091-5B27A1A2441A}"/>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F60B46E7-5696-41A1-B626-5D4B096B5838}"/>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66FCB04C-AD3C-42CF-9DCB-9F3BD6E146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160</a:t>
            </a:fld>
            <a:endParaRPr lang="en-US"/>
          </a:p>
        </p:txBody>
      </p:sp>
      <p:pic>
        <p:nvPicPr>
          <p:cNvPr id="8" name="Picture 7">
            <a:extLst>
              <a:ext uri="{FF2B5EF4-FFF2-40B4-BE49-F238E27FC236}">
                <a16:creationId xmlns:a16="http://schemas.microsoft.com/office/drawing/2014/main" id="{5AC21388-4C60-4373-95C6-962F175F5920}"/>
              </a:ext>
            </a:extLst>
          </p:cNvPr>
          <p:cNvPicPr>
            <a:picLocks noChangeAspect="1"/>
          </p:cNvPicPr>
          <p:nvPr/>
        </p:nvPicPr>
        <p:blipFill>
          <a:blip r:embed="rId3"/>
          <a:stretch>
            <a:fillRect/>
          </a:stretch>
        </p:blipFill>
        <p:spPr>
          <a:xfrm>
            <a:off x="2347355" y="1958042"/>
            <a:ext cx="5211290" cy="4288995"/>
          </a:xfrm>
          <a:prstGeom prst="rect">
            <a:avLst/>
          </a:prstGeom>
        </p:spPr>
      </p:pic>
    </p:spTree>
    <p:extLst>
      <p:ext uri="{BB962C8B-B14F-4D97-AF65-F5344CB8AC3E}">
        <p14:creationId xmlns:p14="http://schemas.microsoft.com/office/powerpoint/2010/main" val="1111101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BEC9-8791-4801-A8A9-D30629808BF1}"/>
              </a:ext>
            </a:extLst>
          </p:cNvPr>
          <p:cNvSpPr>
            <a:spLocks noGrp="1"/>
          </p:cNvSpPr>
          <p:nvPr>
            <p:ph type="title"/>
          </p:nvPr>
        </p:nvSpPr>
        <p:spPr/>
        <p:txBody>
          <a:bodyPr/>
          <a:lstStyle/>
          <a:p>
            <a:r>
              <a:rPr lang="ko-KR" altLang="en-US" dirty="0"/>
              <a:t>차량 상태 실시간 스트리밍 </a:t>
            </a:r>
            <a:r>
              <a:rPr lang="en-US" altLang="ko-KR" dirty="0"/>
              <a:t>2/2</a:t>
            </a:r>
            <a:endParaRPr lang="ko-KR" altLang="en-US" dirty="0"/>
          </a:p>
        </p:txBody>
      </p:sp>
      <p:sp>
        <p:nvSpPr>
          <p:cNvPr id="3" name="Date Placeholder 2">
            <a:extLst>
              <a:ext uri="{FF2B5EF4-FFF2-40B4-BE49-F238E27FC236}">
                <a16:creationId xmlns:a16="http://schemas.microsoft.com/office/drawing/2014/main" id="{E597FD4A-94C3-4850-9E50-F5C386239B8D}"/>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65898D7A-63F1-479C-B8FF-E8DA6646204A}"/>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A4092724-ECA4-4310-893B-A972A3C968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161</a:t>
            </a:fld>
            <a:endParaRPr lang="en-US"/>
          </a:p>
        </p:txBody>
      </p:sp>
      <p:pic>
        <p:nvPicPr>
          <p:cNvPr id="6" name="Online Media 3" title="HaNSEi Car">
            <a:hlinkClick r:id="" action="ppaction://media"/>
            <a:extLst>
              <a:ext uri="{FF2B5EF4-FFF2-40B4-BE49-F238E27FC236}">
                <a16:creationId xmlns:a16="http://schemas.microsoft.com/office/drawing/2014/main" id="{E4BCF146-EE49-4EB9-82EF-0B24C0842E29}"/>
              </a:ext>
            </a:extLst>
          </p:cNvPr>
          <p:cNvPicPr>
            <a:picLocks noRot="1" noChangeAspect="1"/>
          </p:cNvPicPr>
          <p:nvPr>
            <a:videoFile r:link="rId1"/>
          </p:nvPr>
        </p:nvPicPr>
        <p:blipFill>
          <a:blip r:embed="rId3"/>
          <a:stretch>
            <a:fillRect/>
          </a:stretch>
        </p:blipFill>
        <p:spPr>
          <a:xfrm>
            <a:off x="903212" y="1443941"/>
            <a:ext cx="8099577" cy="4556013"/>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35707663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AA3B-60D3-4175-B444-8A582E5B0B19}"/>
              </a:ext>
            </a:extLst>
          </p:cNvPr>
          <p:cNvSpPr>
            <a:spLocks noGrp="1"/>
          </p:cNvSpPr>
          <p:nvPr>
            <p:ph type="title"/>
          </p:nvPr>
        </p:nvSpPr>
        <p:spPr/>
        <p:txBody>
          <a:bodyPr/>
          <a:lstStyle/>
          <a:p>
            <a:r>
              <a:rPr lang="ko-KR" altLang="en-US" dirty="0"/>
              <a:t>차량 상태 텍스트 표출</a:t>
            </a:r>
          </a:p>
        </p:txBody>
      </p:sp>
      <p:sp>
        <p:nvSpPr>
          <p:cNvPr id="8" name="Text Placeholder 7">
            <a:extLst>
              <a:ext uri="{FF2B5EF4-FFF2-40B4-BE49-F238E27FC236}">
                <a16:creationId xmlns:a16="http://schemas.microsoft.com/office/drawing/2014/main" id="{CB2ADB2D-7BC2-4C2D-8E55-3FE1556A9913}"/>
              </a:ext>
            </a:extLst>
          </p:cNvPr>
          <p:cNvSpPr>
            <a:spLocks noGrp="1"/>
          </p:cNvSpPr>
          <p:nvPr>
            <p:ph type="body" idx="1"/>
          </p:nvPr>
        </p:nvSpPr>
        <p:spPr>
          <a:xfrm>
            <a:off x="681038" y="1255271"/>
            <a:ext cx="8543925" cy="600162"/>
          </a:xfrm>
        </p:spPr>
        <p:txBody>
          <a:bodyPr/>
          <a:lstStyle/>
          <a:p>
            <a:pPr marL="0" indent="0">
              <a:buNone/>
            </a:pPr>
            <a:r>
              <a:rPr lang="ko-KR" altLang="en-US" dirty="0"/>
              <a:t>소스 파일 </a:t>
            </a:r>
            <a:r>
              <a:rPr lang="en-US" altLang="ko-KR" dirty="0"/>
              <a:t>: ~/ads/gps/car_server.py</a:t>
            </a:r>
            <a:endParaRPr lang="ko-KR" altLang="en-US" dirty="0"/>
          </a:p>
        </p:txBody>
      </p:sp>
      <p:sp>
        <p:nvSpPr>
          <p:cNvPr id="3" name="Date Placeholder 2">
            <a:extLst>
              <a:ext uri="{FF2B5EF4-FFF2-40B4-BE49-F238E27FC236}">
                <a16:creationId xmlns:a16="http://schemas.microsoft.com/office/drawing/2014/main" id="{42EA1F79-3BF3-4607-8A9A-792212053F9E}"/>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A4A33E8C-583A-4699-8704-2F77DA340CCE}"/>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54CA8152-5F31-417D-AEA9-657A16A665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162</a:t>
            </a:fld>
            <a:endParaRPr lang="en-US"/>
          </a:p>
        </p:txBody>
      </p:sp>
      <p:sp>
        <p:nvSpPr>
          <p:cNvPr id="6" name="Content Placeholder 3">
            <a:extLst>
              <a:ext uri="{FF2B5EF4-FFF2-40B4-BE49-F238E27FC236}">
                <a16:creationId xmlns:a16="http://schemas.microsoft.com/office/drawing/2014/main" id="{E2024B53-9429-4EF3-955B-D26B14515E7C}"/>
              </a:ext>
            </a:extLst>
          </p:cNvPr>
          <p:cNvSpPr txBox="1">
            <a:spLocks/>
          </p:cNvSpPr>
          <p:nvPr/>
        </p:nvSpPr>
        <p:spPr>
          <a:xfrm>
            <a:off x="668148" y="1946533"/>
            <a:ext cx="7655094" cy="1657920"/>
          </a:xfrm>
          <a:prstGeom prst="rect">
            <a:avLst/>
          </a:prstGeom>
          <a:solidFill>
            <a:schemeClr val="bg2">
              <a:lumMod val="50000"/>
            </a:schemeClr>
          </a:solidFill>
          <a:ln w="9525" cap="flat" cmpd="sng">
            <a:solidFill>
              <a:schemeClr val="accent1"/>
            </a:solidFill>
            <a:prstDash val="solid"/>
            <a:round/>
            <a:headEnd type="none" w="sm" len="sm"/>
            <a:tailEnd type="none" w="sm" len="sm"/>
          </a:ln>
        </p:spPr>
        <p:txBody>
          <a:bodyPr spcFirstLastPara="1" vert="horz" wrap="square" lIns="182875" tIns="45700" rIns="91425" bIns="45700" rtlCol="0" anchor="t" anchorCtr="0">
            <a:normAutofit/>
          </a:bodyPr>
          <a:lstStyle>
            <a:defPPr marR="0" lvl="0" algn="l" rtl="0">
              <a:lnSpc>
                <a:spcPct val="100000"/>
              </a:lnSpc>
              <a:spcBef>
                <a:spcPts val="0"/>
              </a:spcBef>
              <a:spcAft>
                <a:spcPts val="0"/>
              </a:spcAft>
            </a:defPPr>
            <a:lvl1pPr marL="457200" marR="0" lvl="0" indent="-317500" algn="l" defTabSz="914400" rtl="0" eaLnBrk="1" fontAlgn="auto" latinLnBrk="0" hangingPunct="1">
              <a:lnSpc>
                <a:spcPct val="100000"/>
              </a:lnSpc>
              <a:spcBef>
                <a:spcPts val="1000"/>
              </a:spcBef>
              <a:spcAft>
                <a:spcPts val="0"/>
              </a:spcAft>
              <a:buClr>
                <a:srgbClr val="569CD6"/>
              </a:buClr>
              <a:buSzPts val="1400"/>
              <a:buFont typeface="Arial" panose="020B0604020202020204" pitchFamily="34" charset="0"/>
              <a:buAutoNum type="arabicPeriod"/>
              <a:tabLst/>
              <a:defRPr sz="1400" b="0" i="0" u="none" strike="noStrike" kern="1200" cap="none">
                <a:solidFill>
                  <a:srgbClr val="569CD6"/>
                </a:solidFill>
                <a:latin typeface="Consolas"/>
                <a:ea typeface="Consolas"/>
                <a:cs typeface="Consolas"/>
                <a:sym typeface="Consolas"/>
              </a:defRPr>
            </a:lvl1pPr>
            <a:lvl2pPr marL="914400" marR="0" lvl="1"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371600" marR="0" lvl="2"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828800" marR="0" lvl="3"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286000" marR="0" lvl="4"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139700">
              <a:buNone/>
            </a:pPr>
            <a:r>
              <a:rPr lang="en-US" altLang="ko-KR" sz="1100" dirty="0">
                <a:solidFill>
                  <a:srgbClr val="D4D4D4"/>
                </a:solidFill>
                <a:latin typeface="Consolas" panose="020B0609020204030204" pitchFamily="49" charset="0"/>
              </a:rPr>
              <a:t>x = </a:t>
            </a:r>
            <a:r>
              <a:rPr lang="en-US" altLang="ko-KR" sz="1100" dirty="0">
                <a:solidFill>
                  <a:srgbClr val="B5CEA8"/>
                </a:solidFill>
                <a:latin typeface="Consolas" panose="020B0609020204030204" pitchFamily="49" charset="0"/>
              </a:rPr>
              <a:t>10</a:t>
            </a:r>
            <a:endParaRPr lang="en-US" altLang="ko-KR" sz="1100" dirty="0">
              <a:solidFill>
                <a:srgbClr val="D4D4D4"/>
              </a:solidFill>
              <a:latin typeface="Consolas" panose="020B0609020204030204" pitchFamily="49" charset="0"/>
            </a:endParaRPr>
          </a:p>
          <a:p>
            <a:pPr marL="0" indent="139700">
              <a:buNone/>
            </a:pPr>
            <a:r>
              <a:rPr lang="en-US" altLang="ko-KR" sz="1100" dirty="0">
                <a:solidFill>
                  <a:srgbClr val="D4D4D4"/>
                </a:solidFill>
                <a:latin typeface="Consolas" panose="020B0609020204030204" pitchFamily="49" charset="0"/>
              </a:rPr>
              <a:t>y += h</a:t>
            </a:r>
          </a:p>
          <a:p>
            <a:pPr marL="0" indent="139700">
              <a:buNone/>
            </a:pPr>
            <a:r>
              <a:rPr lang="en-US" altLang="ko-KR" sz="1100" dirty="0">
                <a:solidFill>
                  <a:srgbClr val="DCDCAA"/>
                </a:solidFill>
                <a:latin typeface="Consolas" panose="020B0609020204030204" pitchFamily="49" charset="0"/>
              </a:rPr>
              <a:t>format</a:t>
            </a:r>
            <a:r>
              <a:rPr lang="en-US" altLang="ko-KR" sz="1100" dirty="0">
                <a:solidFill>
                  <a:srgbClr val="D4D4D4"/>
                </a:solidFill>
                <a:latin typeface="Consolas" panose="020B0609020204030204" pitchFamily="49" charset="0"/>
              </a:rPr>
              <a:t> = </a:t>
            </a:r>
            <a:r>
              <a:rPr lang="en-US" altLang="ko-KR" sz="1100" dirty="0">
                <a:solidFill>
                  <a:srgbClr val="CE9178"/>
                </a:solidFill>
                <a:latin typeface="Consolas" panose="020B0609020204030204" pitchFamily="49" charset="0"/>
              </a:rPr>
              <a:t>"[</a:t>
            </a:r>
            <a:r>
              <a:rPr lang="en-US" altLang="ko-KR" sz="1100" dirty="0">
                <a:latin typeface="Consolas" panose="020B0609020204030204" pitchFamily="49" charset="0"/>
              </a:rPr>
              <a:t>%06d</a:t>
            </a:r>
            <a:r>
              <a:rPr lang="en-US" altLang="ko-KR" sz="1100" dirty="0">
                <a:solidFill>
                  <a:srgbClr val="CE9178"/>
                </a:solidFill>
                <a:latin typeface="Consolas" panose="020B0609020204030204" pitchFamily="49" charset="0"/>
              </a:rPr>
              <a:t>] Kalman X </a:t>
            </a:r>
            <a:r>
              <a:rPr lang="en-US" altLang="ko-KR" sz="1100" dirty="0">
                <a:latin typeface="Consolas" panose="020B0609020204030204" pitchFamily="49" charset="0"/>
              </a:rPr>
              <a:t>%5.2f</a:t>
            </a:r>
            <a:r>
              <a:rPr lang="en-US" altLang="ko-KR" sz="1100" dirty="0">
                <a:solidFill>
                  <a:srgbClr val="CE9178"/>
                </a:solidFill>
                <a:latin typeface="Consolas" panose="020B0609020204030204" pitchFamily="49" charset="0"/>
              </a:rPr>
              <a:t>   Y </a:t>
            </a:r>
            <a:r>
              <a:rPr lang="en-US" altLang="ko-KR" sz="1100" dirty="0">
                <a:latin typeface="Consolas" panose="020B0609020204030204" pitchFamily="49" charset="0"/>
              </a:rPr>
              <a:t>%5.2f</a:t>
            </a:r>
            <a:r>
              <a:rPr lang="en-US" altLang="ko-KR" sz="1100" dirty="0">
                <a:solidFill>
                  <a:srgbClr val="CE9178"/>
                </a:solidFill>
                <a:latin typeface="Consolas" panose="020B0609020204030204" pitchFamily="49" charset="0"/>
              </a:rPr>
              <a:t> "</a:t>
            </a:r>
            <a:endParaRPr lang="en-US" altLang="ko-KR" sz="1100" dirty="0">
              <a:solidFill>
                <a:srgbClr val="D4D4D4"/>
              </a:solidFill>
              <a:latin typeface="Consolas" panose="020B0609020204030204" pitchFamily="49" charset="0"/>
            </a:endParaRPr>
          </a:p>
          <a:p>
            <a:pPr marL="0" indent="139700">
              <a:buNone/>
            </a:pPr>
            <a:r>
              <a:rPr lang="en-US" altLang="ko-KR" sz="1100" dirty="0">
                <a:solidFill>
                  <a:srgbClr val="D4D4D4"/>
                </a:solidFill>
                <a:latin typeface="Consolas" panose="020B0609020204030204" pitchFamily="49" charset="0"/>
              </a:rPr>
              <a:t>txt = </a:t>
            </a:r>
            <a:r>
              <a:rPr lang="en-US" altLang="ko-KR" sz="1100" dirty="0">
                <a:solidFill>
                  <a:srgbClr val="DCDCAA"/>
                </a:solidFill>
                <a:latin typeface="Consolas" panose="020B0609020204030204" pitchFamily="49" charset="0"/>
              </a:rPr>
              <a:t>format</a:t>
            </a:r>
            <a:r>
              <a:rPr lang="en-US" altLang="ko-KR" sz="1100" dirty="0">
                <a:solidFill>
                  <a:srgbClr val="D4D4D4"/>
                </a:solidFill>
                <a:latin typeface="Consolas" panose="020B0609020204030204" pitchFamily="49" charset="0"/>
              </a:rPr>
              <a:t> % ( </a:t>
            </a:r>
            <a:r>
              <a:rPr lang="en-US" altLang="ko-KR" sz="1100" dirty="0" err="1">
                <a:solidFill>
                  <a:srgbClr val="D4D4D4"/>
                </a:solidFill>
                <a:latin typeface="Consolas" panose="020B0609020204030204" pitchFamily="49" charset="0"/>
              </a:rPr>
              <a:t>imuData.imu_cnt</a:t>
            </a:r>
            <a:r>
              <a:rPr lang="en-US" altLang="ko-KR" sz="1100" dirty="0">
                <a:solidFill>
                  <a:srgbClr val="D4D4D4"/>
                </a:solidFill>
                <a:latin typeface="Consolas" panose="020B0609020204030204" pitchFamily="49" charset="0"/>
              </a:rPr>
              <a:t>, </a:t>
            </a:r>
            <a:r>
              <a:rPr lang="en-US" altLang="ko-KR" sz="1100" dirty="0" err="1">
                <a:solidFill>
                  <a:srgbClr val="D4D4D4"/>
                </a:solidFill>
                <a:latin typeface="Consolas" panose="020B0609020204030204" pitchFamily="49" charset="0"/>
              </a:rPr>
              <a:t>imuData.kalmanX</a:t>
            </a:r>
            <a:r>
              <a:rPr lang="en-US" altLang="ko-KR" sz="1100" dirty="0">
                <a:solidFill>
                  <a:srgbClr val="D4D4D4"/>
                </a:solidFill>
                <a:latin typeface="Consolas" panose="020B0609020204030204" pitchFamily="49" charset="0"/>
              </a:rPr>
              <a:t>, </a:t>
            </a:r>
            <a:r>
              <a:rPr lang="en-US" altLang="ko-KR" sz="1100" dirty="0" err="1">
                <a:solidFill>
                  <a:srgbClr val="D4D4D4"/>
                </a:solidFill>
                <a:latin typeface="Consolas" panose="020B0609020204030204" pitchFamily="49" charset="0"/>
              </a:rPr>
              <a:t>imuData.kalmanY</a:t>
            </a:r>
            <a:r>
              <a:rPr lang="en-US" altLang="ko-KR" sz="1100" dirty="0">
                <a:solidFill>
                  <a:srgbClr val="D4D4D4"/>
                </a:solidFill>
                <a:latin typeface="Consolas" panose="020B0609020204030204" pitchFamily="49" charset="0"/>
              </a:rPr>
              <a:t> )</a:t>
            </a:r>
          </a:p>
          <a:p>
            <a:pPr marL="0" indent="139700">
              <a:buNone/>
            </a:pPr>
            <a:r>
              <a:rPr lang="en-US" altLang="ko-KR" sz="1100" dirty="0" err="1">
                <a:latin typeface="Consolas" panose="020B0609020204030204" pitchFamily="49" charset="0"/>
              </a:rPr>
              <a:t>self</a:t>
            </a:r>
            <a:r>
              <a:rPr lang="en-US" altLang="ko-KR" sz="1100" dirty="0" err="1">
                <a:solidFill>
                  <a:srgbClr val="D4D4D4"/>
                </a:solidFill>
                <a:latin typeface="Consolas" panose="020B0609020204030204" pitchFamily="49" charset="0"/>
              </a:rPr>
              <a:t>.putTextLine</a:t>
            </a:r>
            <a:r>
              <a:rPr lang="en-US" altLang="ko-KR" sz="1100" dirty="0">
                <a:solidFill>
                  <a:srgbClr val="D4D4D4"/>
                </a:solidFill>
                <a:latin typeface="Consolas" panose="020B0609020204030204" pitchFamily="49" charset="0"/>
              </a:rPr>
              <a:t>( </a:t>
            </a:r>
            <a:r>
              <a:rPr lang="en-US" altLang="ko-KR" sz="1100" dirty="0" err="1">
                <a:solidFill>
                  <a:srgbClr val="D4D4D4"/>
                </a:solidFill>
                <a:latin typeface="Consolas" panose="020B0609020204030204" pitchFamily="49" charset="0"/>
              </a:rPr>
              <a:t>img</a:t>
            </a:r>
            <a:r>
              <a:rPr lang="en-US" altLang="ko-KR" sz="1100" dirty="0">
                <a:solidFill>
                  <a:srgbClr val="D4D4D4"/>
                </a:solidFill>
                <a:latin typeface="Consolas" panose="020B0609020204030204" pitchFamily="49" charset="0"/>
              </a:rPr>
              <a:t>, txt , x, y ) </a:t>
            </a:r>
          </a:p>
          <a:p>
            <a:pPr marL="139700" indent="0">
              <a:buNone/>
            </a:pPr>
            <a:endParaRPr lang="en-US" sz="1100" dirty="0">
              <a:solidFill>
                <a:srgbClr val="D4D4D4"/>
              </a:solidFill>
              <a:latin typeface="Consolas" panose="020B0609020204030204" pitchFamily="49" charset="0"/>
            </a:endParaRPr>
          </a:p>
        </p:txBody>
      </p:sp>
      <p:sp>
        <p:nvSpPr>
          <p:cNvPr id="7" name="Content Placeholder 3">
            <a:extLst>
              <a:ext uri="{FF2B5EF4-FFF2-40B4-BE49-F238E27FC236}">
                <a16:creationId xmlns:a16="http://schemas.microsoft.com/office/drawing/2014/main" id="{830F2461-2543-42CC-8417-14D0EDBCEED0}"/>
              </a:ext>
            </a:extLst>
          </p:cNvPr>
          <p:cNvSpPr txBox="1">
            <a:spLocks/>
          </p:cNvSpPr>
          <p:nvPr/>
        </p:nvSpPr>
        <p:spPr>
          <a:xfrm>
            <a:off x="668148" y="3695553"/>
            <a:ext cx="8431464" cy="2668731"/>
          </a:xfrm>
          <a:prstGeom prst="rect">
            <a:avLst/>
          </a:prstGeom>
          <a:solidFill>
            <a:schemeClr val="bg2">
              <a:lumMod val="50000"/>
            </a:schemeClr>
          </a:solidFill>
          <a:ln w="9525" cap="flat" cmpd="sng">
            <a:solidFill>
              <a:schemeClr val="accent1"/>
            </a:solidFill>
            <a:prstDash val="solid"/>
            <a:round/>
            <a:headEnd type="none" w="sm" len="sm"/>
            <a:tailEnd type="none" w="sm" len="sm"/>
          </a:ln>
        </p:spPr>
        <p:txBody>
          <a:bodyPr spcFirstLastPara="1" vert="horz" wrap="square" lIns="182875" tIns="45700" rIns="91425" bIns="45700" rtlCol="0" anchor="t" anchorCtr="0">
            <a:normAutofit fontScale="92500" lnSpcReduction="20000"/>
          </a:bodyPr>
          <a:lstStyle>
            <a:defPPr marR="0" lvl="0" algn="l" rtl="0">
              <a:lnSpc>
                <a:spcPct val="100000"/>
              </a:lnSpc>
              <a:spcBef>
                <a:spcPts val="0"/>
              </a:spcBef>
              <a:spcAft>
                <a:spcPts val="0"/>
              </a:spcAft>
            </a:defPPr>
            <a:lvl1pPr marL="457200" marR="0" lvl="0" indent="-317500" algn="l" defTabSz="914400" rtl="0" eaLnBrk="1" fontAlgn="auto" latinLnBrk="0" hangingPunct="1">
              <a:lnSpc>
                <a:spcPct val="100000"/>
              </a:lnSpc>
              <a:spcBef>
                <a:spcPts val="1000"/>
              </a:spcBef>
              <a:spcAft>
                <a:spcPts val="0"/>
              </a:spcAft>
              <a:buClr>
                <a:srgbClr val="569CD6"/>
              </a:buClr>
              <a:buSzPts val="1400"/>
              <a:buFont typeface="Arial" panose="020B0604020202020204" pitchFamily="34" charset="0"/>
              <a:buAutoNum type="arabicPeriod"/>
              <a:tabLst/>
              <a:defRPr sz="1400" b="0" i="0" u="none" strike="noStrike" kern="1200" cap="none">
                <a:solidFill>
                  <a:srgbClr val="569CD6"/>
                </a:solidFill>
                <a:latin typeface="Consolas"/>
                <a:ea typeface="Consolas"/>
                <a:cs typeface="Consolas"/>
                <a:sym typeface="Consolas"/>
              </a:defRPr>
            </a:lvl1pPr>
            <a:lvl2pPr marL="914400" marR="0" lvl="1"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371600" marR="0" lvl="2"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828800" marR="0" lvl="3"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286000" marR="0" lvl="4" indent="-406400" algn="l" defTabSz="914400" rtl="0" eaLnBrk="1" fontAlgn="auto" latinLnBrk="0" hangingPunct="1">
              <a:lnSpc>
                <a:spcPct val="100000"/>
              </a:lnSpc>
              <a:spcBef>
                <a:spcPts val="500"/>
              </a:spcBef>
              <a:spcAft>
                <a:spcPts val="0"/>
              </a:spcAft>
              <a:buClr>
                <a:schemeClr val="dk1"/>
              </a:buClr>
              <a:buSzPts val="2800"/>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US" altLang="ko-KR" sz="1100" dirty="0">
                <a:latin typeface="Consolas" panose="020B0609020204030204" pitchFamily="49" charset="0"/>
              </a:rPr>
              <a:t>def</a:t>
            </a:r>
            <a:r>
              <a:rPr lang="en-US" altLang="ko-KR" sz="1100" dirty="0">
                <a:solidFill>
                  <a:srgbClr val="D4D4D4"/>
                </a:solidFill>
                <a:latin typeface="Consolas" panose="020B0609020204030204" pitchFamily="49" charset="0"/>
              </a:rPr>
              <a:t> </a:t>
            </a:r>
            <a:r>
              <a:rPr lang="en-US" altLang="ko-KR" sz="1100" dirty="0" err="1">
                <a:solidFill>
                  <a:srgbClr val="DCDCAA"/>
                </a:solidFill>
                <a:latin typeface="Consolas" panose="020B0609020204030204" pitchFamily="49" charset="0"/>
              </a:rPr>
              <a:t>putTextLine</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self</a:t>
            </a:r>
            <a:r>
              <a:rPr lang="en-US" altLang="ko-KR" sz="1100" dirty="0">
                <a:solidFill>
                  <a:srgbClr val="D4D4D4"/>
                </a:solidFill>
                <a:latin typeface="Consolas" panose="020B0609020204030204" pitchFamily="49" charset="0"/>
              </a:rPr>
              <a:t>, </a:t>
            </a:r>
            <a:r>
              <a:rPr lang="en-US" altLang="ko-KR" sz="1100" dirty="0" err="1">
                <a:solidFill>
                  <a:srgbClr val="9CDCFE"/>
                </a:solidFill>
                <a:latin typeface="Consolas" panose="020B0609020204030204" pitchFamily="49" charset="0"/>
              </a:rPr>
              <a:t>img</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txt</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x</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y</a:t>
            </a:r>
            <a:r>
              <a:rPr lang="en-US" altLang="ko-KR" sz="1100" dirty="0">
                <a:solidFill>
                  <a:srgbClr val="D4D4D4"/>
                </a:solidFill>
                <a:latin typeface="Consolas" panose="020B0609020204030204" pitchFamily="49" charset="0"/>
              </a:rPr>
              <a:t> ) :</a:t>
            </a:r>
          </a:p>
          <a:p>
            <a:pPr marL="139700" indent="0">
              <a:buNone/>
            </a:pPr>
            <a:r>
              <a:rPr lang="en-US" altLang="ko-KR" sz="1100" dirty="0">
                <a:solidFill>
                  <a:srgbClr val="D4D4D4"/>
                </a:solidFill>
                <a:latin typeface="Consolas" panose="020B0609020204030204" pitchFamily="49" charset="0"/>
              </a:rPr>
              <a:t>    font = cv2.FONT_HERSHEY_SIMPLEX </a:t>
            </a:r>
            <a:r>
              <a:rPr lang="en-US" altLang="ko-KR" sz="1100" dirty="0">
                <a:solidFill>
                  <a:srgbClr val="6A9955"/>
                </a:solidFill>
                <a:latin typeface="Consolas" panose="020B0609020204030204" pitchFamily="49" charset="0"/>
              </a:rPr>
              <a:t># font</a:t>
            </a:r>
            <a:endParaRPr lang="en-US" altLang="ko-KR" sz="1100" dirty="0">
              <a:solidFill>
                <a:srgbClr val="D4D4D4"/>
              </a:solidFill>
              <a:latin typeface="Consolas" panose="020B0609020204030204" pitchFamily="49" charset="0"/>
            </a:endParaRPr>
          </a:p>
          <a:p>
            <a:pPr marL="139700" indent="0">
              <a:buNone/>
            </a:pPr>
            <a:r>
              <a:rPr lang="en-US" altLang="ko-KR" sz="1100" dirty="0">
                <a:solidFill>
                  <a:srgbClr val="D4D4D4"/>
                </a:solidFill>
                <a:latin typeface="Consolas" panose="020B0609020204030204" pitchFamily="49" charset="0"/>
              </a:rPr>
              <a:t>    fs = </a:t>
            </a:r>
            <a:r>
              <a:rPr lang="en-US" altLang="ko-KR" sz="1100" dirty="0">
                <a:solidFill>
                  <a:srgbClr val="B5CEA8"/>
                </a:solidFill>
                <a:latin typeface="Consolas" panose="020B0609020204030204" pitchFamily="49" charset="0"/>
              </a:rPr>
              <a:t>0.4</a:t>
            </a:r>
            <a:r>
              <a:rPr lang="en-US" altLang="ko-KR" sz="1100" dirty="0">
                <a:solidFill>
                  <a:srgbClr val="D4D4D4"/>
                </a:solidFill>
                <a:latin typeface="Consolas" panose="020B0609020204030204" pitchFamily="49" charset="0"/>
              </a:rPr>
              <a:t>  </a:t>
            </a:r>
            <a:r>
              <a:rPr lang="en-US" altLang="ko-KR" sz="1100" dirty="0">
                <a:solidFill>
                  <a:srgbClr val="6A9955"/>
                </a:solidFill>
                <a:latin typeface="Consolas" panose="020B0609020204030204" pitchFamily="49" charset="0"/>
              </a:rPr>
              <a:t># font size(scale)</a:t>
            </a:r>
            <a:endParaRPr lang="en-US" altLang="ko-KR" sz="1100" dirty="0">
              <a:solidFill>
                <a:srgbClr val="D4D4D4"/>
              </a:solidFill>
              <a:latin typeface="Consolas" panose="020B0609020204030204" pitchFamily="49" charset="0"/>
            </a:endParaRPr>
          </a:p>
          <a:p>
            <a:pPr marL="139700" indent="0">
              <a:buNone/>
            </a:pPr>
            <a:r>
              <a:rPr lang="en-US" altLang="ko-KR" sz="1100" dirty="0">
                <a:solidFill>
                  <a:srgbClr val="D4D4D4"/>
                </a:solidFill>
                <a:latin typeface="Consolas" panose="020B0609020204030204" pitchFamily="49" charset="0"/>
              </a:rPr>
              <a:t>    ft = </a:t>
            </a:r>
            <a:r>
              <a:rPr lang="en-US" altLang="ko-KR" sz="1100" dirty="0">
                <a:solidFill>
                  <a:srgbClr val="B5CEA8"/>
                </a:solidFill>
                <a:latin typeface="Consolas" panose="020B0609020204030204" pitchFamily="49" charset="0"/>
              </a:rPr>
              <a:t>1</a:t>
            </a:r>
            <a:r>
              <a:rPr lang="en-US" altLang="ko-KR" sz="1100" dirty="0">
                <a:solidFill>
                  <a:srgbClr val="D4D4D4"/>
                </a:solidFill>
                <a:latin typeface="Consolas" panose="020B0609020204030204" pitchFamily="49" charset="0"/>
              </a:rPr>
              <a:t>    </a:t>
            </a:r>
            <a:r>
              <a:rPr lang="en-US" altLang="ko-KR" sz="1100" dirty="0">
                <a:solidFill>
                  <a:srgbClr val="6A9955"/>
                </a:solidFill>
                <a:latin typeface="Consolas" panose="020B0609020204030204" pitchFamily="49" charset="0"/>
              </a:rPr>
              <a:t># font thickness</a:t>
            </a:r>
            <a:r>
              <a:rPr lang="en-US" altLang="ko-KR" sz="1100" dirty="0">
                <a:solidFill>
                  <a:srgbClr val="D4D4D4"/>
                </a:solidFill>
                <a:latin typeface="Consolas" panose="020B0609020204030204" pitchFamily="49" charset="0"/>
              </a:rPr>
              <a:t>    </a:t>
            </a:r>
          </a:p>
          <a:p>
            <a:pPr marL="139700" indent="0">
              <a:buNone/>
            </a:pPr>
            <a:br>
              <a:rPr lang="en-US" altLang="ko-KR" sz="1100" dirty="0">
                <a:solidFill>
                  <a:srgbClr val="D4D4D4"/>
                </a:solidFill>
                <a:latin typeface="Consolas" panose="020B0609020204030204" pitchFamily="49" charset="0"/>
              </a:rPr>
            </a:br>
            <a:r>
              <a:rPr lang="en-US" altLang="ko-KR" sz="1100" dirty="0">
                <a:solidFill>
                  <a:srgbClr val="D4D4D4"/>
                </a:solidFill>
                <a:latin typeface="Consolas" panose="020B0609020204030204" pitchFamily="49" charset="0"/>
              </a:rPr>
              <a:t>    </a:t>
            </a:r>
            <a:r>
              <a:rPr lang="en-US" altLang="ko-KR" sz="1100" dirty="0" err="1">
                <a:solidFill>
                  <a:srgbClr val="D4D4D4"/>
                </a:solidFill>
                <a:latin typeface="Consolas" panose="020B0609020204030204" pitchFamily="49" charset="0"/>
              </a:rPr>
              <a:t>bg_color</a:t>
            </a:r>
            <a:r>
              <a:rPr lang="en-US" altLang="ko-KR" sz="1100" dirty="0">
                <a:solidFill>
                  <a:srgbClr val="D4D4D4"/>
                </a:solidFill>
                <a:latin typeface="Consolas" panose="020B0609020204030204" pitchFamily="49" charset="0"/>
              </a:rPr>
              <a:t> = (</a:t>
            </a:r>
            <a:r>
              <a:rPr lang="en-US" altLang="ko-KR" sz="1100" dirty="0">
                <a:solidFill>
                  <a:srgbClr val="B5CEA8"/>
                </a:solidFill>
                <a:latin typeface="Consolas" panose="020B0609020204030204" pitchFamily="49" charset="0"/>
              </a:rPr>
              <a:t>255</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255</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255</a:t>
            </a:r>
            <a:r>
              <a:rPr lang="en-US" altLang="ko-KR" sz="1100" dirty="0">
                <a:solidFill>
                  <a:srgbClr val="D4D4D4"/>
                </a:solidFill>
                <a:latin typeface="Consolas" panose="020B0609020204030204" pitchFamily="49" charset="0"/>
              </a:rPr>
              <a:t>) </a:t>
            </a:r>
            <a:r>
              <a:rPr lang="en-US" altLang="ko-KR" sz="1100" dirty="0">
                <a:solidFill>
                  <a:srgbClr val="6A9955"/>
                </a:solidFill>
                <a:latin typeface="Consolas" panose="020B0609020204030204" pitchFamily="49" charset="0"/>
              </a:rPr>
              <a:t># text background color</a:t>
            </a:r>
            <a:endParaRPr lang="en-US" altLang="ko-KR" sz="1100" dirty="0">
              <a:solidFill>
                <a:srgbClr val="D4D4D4"/>
              </a:solidFill>
              <a:latin typeface="Consolas" panose="020B0609020204030204" pitchFamily="49" charset="0"/>
            </a:endParaRPr>
          </a:p>
          <a:p>
            <a:pPr marL="139700" indent="0">
              <a:buNone/>
            </a:pPr>
            <a:r>
              <a:rPr lang="en-US" altLang="ko-KR" sz="1100" dirty="0">
                <a:solidFill>
                  <a:srgbClr val="D4D4D4"/>
                </a:solidFill>
                <a:latin typeface="Consolas" panose="020B0609020204030204" pitchFamily="49" charset="0"/>
              </a:rPr>
              <a:t>    </a:t>
            </a:r>
            <a:r>
              <a:rPr lang="en-US" altLang="ko-KR" sz="1100" dirty="0" err="1">
                <a:solidFill>
                  <a:srgbClr val="D4D4D4"/>
                </a:solidFill>
                <a:latin typeface="Consolas" panose="020B0609020204030204" pitchFamily="49" charset="0"/>
              </a:rPr>
              <a:t>fg_color</a:t>
            </a:r>
            <a:r>
              <a:rPr lang="en-US" altLang="ko-KR" sz="1100" dirty="0">
                <a:solidFill>
                  <a:srgbClr val="D4D4D4"/>
                </a:solidFill>
                <a:latin typeface="Consolas" panose="020B0609020204030204" pitchFamily="49" charset="0"/>
              </a:rPr>
              <a:t> = (</a:t>
            </a:r>
            <a:r>
              <a:rPr lang="en-US" altLang="ko-KR" sz="1100" dirty="0">
                <a:solidFill>
                  <a:srgbClr val="B5CEA8"/>
                </a:solidFill>
                <a:latin typeface="Consolas" panose="020B0609020204030204" pitchFamily="49" charset="0"/>
              </a:rPr>
              <a:t>255</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0</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0</a:t>
            </a:r>
            <a:r>
              <a:rPr lang="en-US" altLang="ko-KR" sz="1100" dirty="0">
                <a:solidFill>
                  <a:srgbClr val="D4D4D4"/>
                </a:solidFill>
                <a:latin typeface="Consolas" panose="020B0609020204030204" pitchFamily="49" charset="0"/>
              </a:rPr>
              <a:t>) </a:t>
            </a:r>
            <a:r>
              <a:rPr lang="en-US" altLang="ko-KR" sz="1100" dirty="0">
                <a:solidFill>
                  <a:srgbClr val="6A9955"/>
                </a:solidFill>
                <a:latin typeface="Consolas" panose="020B0609020204030204" pitchFamily="49" charset="0"/>
              </a:rPr>
              <a:t># text foreground color</a:t>
            </a:r>
            <a:endParaRPr lang="en-US" altLang="ko-KR" sz="1100" dirty="0">
              <a:solidFill>
                <a:srgbClr val="D4D4D4"/>
              </a:solidFill>
              <a:latin typeface="Consolas" panose="020B0609020204030204" pitchFamily="49" charset="0"/>
            </a:endParaRPr>
          </a:p>
          <a:p>
            <a:pPr marL="139700" indent="0">
              <a:buNone/>
            </a:pPr>
            <a:br>
              <a:rPr lang="en-US" altLang="ko-KR" sz="1100" dirty="0">
                <a:solidFill>
                  <a:srgbClr val="D4D4D4"/>
                </a:solidFill>
                <a:latin typeface="Consolas" panose="020B0609020204030204" pitchFamily="49" charset="0"/>
              </a:rPr>
            </a:br>
            <a:r>
              <a:rPr lang="en-US" altLang="ko-KR" sz="1100" dirty="0">
                <a:solidFill>
                  <a:srgbClr val="D4D4D4"/>
                </a:solidFill>
                <a:latin typeface="Consolas" panose="020B0609020204030204" pitchFamily="49" charset="0"/>
              </a:rPr>
              <a:t>    cv2.putText(</a:t>
            </a:r>
            <a:r>
              <a:rPr lang="en-US" altLang="ko-KR" sz="1100" dirty="0" err="1">
                <a:solidFill>
                  <a:srgbClr val="D4D4D4"/>
                </a:solidFill>
                <a:latin typeface="Consolas" panose="020B0609020204030204" pitchFamily="49" charset="0"/>
              </a:rPr>
              <a:t>img</a:t>
            </a:r>
            <a:r>
              <a:rPr lang="en-US" altLang="ko-KR" sz="1100" dirty="0">
                <a:solidFill>
                  <a:srgbClr val="D4D4D4"/>
                </a:solidFill>
                <a:latin typeface="Consolas" panose="020B0609020204030204" pitchFamily="49" charset="0"/>
              </a:rPr>
              <a:t>, txt, (x, y), font, fs, </a:t>
            </a:r>
            <a:r>
              <a:rPr lang="en-US" altLang="ko-KR" sz="1100" dirty="0" err="1">
                <a:solidFill>
                  <a:srgbClr val="D4D4D4"/>
                </a:solidFill>
                <a:latin typeface="Consolas" panose="020B0609020204030204" pitchFamily="49" charset="0"/>
              </a:rPr>
              <a:t>bg_color</a:t>
            </a:r>
            <a:r>
              <a:rPr lang="en-US" altLang="ko-KR" sz="1100" dirty="0">
                <a:solidFill>
                  <a:srgbClr val="D4D4D4"/>
                </a:solidFill>
                <a:latin typeface="Consolas" panose="020B0609020204030204" pitchFamily="49" charset="0"/>
              </a:rPr>
              <a:t>, ft + </a:t>
            </a:r>
            <a:r>
              <a:rPr lang="en-US" altLang="ko-KR" sz="1100" dirty="0">
                <a:solidFill>
                  <a:srgbClr val="B5CEA8"/>
                </a:solidFill>
                <a:latin typeface="Consolas" panose="020B0609020204030204" pitchFamily="49" charset="0"/>
              </a:rPr>
              <a:t>2</a:t>
            </a:r>
            <a:r>
              <a:rPr lang="en-US" altLang="ko-KR" sz="1100" dirty="0">
                <a:solidFill>
                  <a:srgbClr val="D4D4D4"/>
                </a:solidFill>
                <a:latin typeface="Consolas" panose="020B0609020204030204" pitchFamily="49" charset="0"/>
              </a:rPr>
              <a:t>, cv2.LINE_AA)</a:t>
            </a:r>
          </a:p>
          <a:p>
            <a:pPr marL="139700" indent="0">
              <a:buNone/>
            </a:pPr>
            <a:r>
              <a:rPr lang="en-US" altLang="ko-KR" sz="1100" dirty="0">
                <a:solidFill>
                  <a:srgbClr val="D4D4D4"/>
                </a:solidFill>
                <a:latin typeface="Consolas" panose="020B0609020204030204" pitchFamily="49" charset="0"/>
              </a:rPr>
              <a:t>    cv2.putText(</a:t>
            </a:r>
            <a:r>
              <a:rPr lang="en-US" altLang="ko-KR" sz="1100" dirty="0" err="1">
                <a:solidFill>
                  <a:srgbClr val="D4D4D4"/>
                </a:solidFill>
                <a:latin typeface="Consolas" panose="020B0609020204030204" pitchFamily="49" charset="0"/>
              </a:rPr>
              <a:t>img</a:t>
            </a:r>
            <a:r>
              <a:rPr lang="en-US" altLang="ko-KR" sz="1100" dirty="0">
                <a:solidFill>
                  <a:srgbClr val="D4D4D4"/>
                </a:solidFill>
                <a:latin typeface="Consolas" panose="020B0609020204030204" pitchFamily="49" charset="0"/>
              </a:rPr>
              <a:t>, txt, (x, y), font, fs, </a:t>
            </a:r>
            <a:r>
              <a:rPr lang="en-US" altLang="ko-KR" sz="1100" dirty="0" err="1">
                <a:solidFill>
                  <a:srgbClr val="D4D4D4"/>
                </a:solidFill>
                <a:latin typeface="Consolas" panose="020B0609020204030204" pitchFamily="49" charset="0"/>
              </a:rPr>
              <a:t>fg_color</a:t>
            </a:r>
            <a:r>
              <a:rPr lang="en-US" altLang="ko-KR" sz="1100" dirty="0">
                <a:solidFill>
                  <a:srgbClr val="D4D4D4"/>
                </a:solidFill>
                <a:latin typeface="Consolas" panose="020B0609020204030204" pitchFamily="49" charset="0"/>
              </a:rPr>
              <a:t>, ft    , cv2.LINE_AA) </a:t>
            </a:r>
          </a:p>
          <a:p>
            <a:pPr marL="139700" indent="0">
              <a:buNone/>
            </a:pPr>
            <a:r>
              <a:rPr lang="en-US" altLang="ko-KR" sz="1100" dirty="0">
                <a:solidFill>
                  <a:srgbClr val="C586C0"/>
                </a:solidFill>
                <a:latin typeface="Consolas" panose="020B0609020204030204" pitchFamily="49" charset="0"/>
              </a:rPr>
              <a:t>pass</a:t>
            </a:r>
            <a:endParaRPr lang="en-US" altLang="ko-KR" sz="1100" dirty="0">
              <a:solidFill>
                <a:srgbClr val="D4D4D4"/>
              </a:solidFill>
              <a:latin typeface="Consolas" panose="020B0609020204030204" pitchFamily="49" charset="0"/>
            </a:endParaRPr>
          </a:p>
          <a:p>
            <a:pPr marL="139700" indent="0">
              <a:buNone/>
            </a:pPr>
            <a:endParaRPr lang="en-US" sz="11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41537047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6DBF-9D27-437A-8D82-F6FC104A0D59}"/>
              </a:ext>
            </a:extLst>
          </p:cNvPr>
          <p:cNvSpPr>
            <a:spLocks noGrp="1"/>
          </p:cNvSpPr>
          <p:nvPr>
            <p:ph type="title"/>
          </p:nvPr>
        </p:nvSpPr>
        <p:spPr/>
        <p:txBody>
          <a:bodyPr/>
          <a:lstStyle/>
          <a:p>
            <a:r>
              <a:rPr lang="ko-KR" altLang="en-US" dirty="0"/>
              <a:t>디렉토리 이동</a:t>
            </a:r>
          </a:p>
        </p:txBody>
      </p:sp>
      <p:sp>
        <p:nvSpPr>
          <p:cNvPr id="3" name="Text Placeholder 2">
            <a:extLst>
              <a:ext uri="{FF2B5EF4-FFF2-40B4-BE49-F238E27FC236}">
                <a16:creationId xmlns:a16="http://schemas.microsoft.com/office/drawing/2014/main" id="{FC8F9654-3055-41D1-A991-36C29A46590A}"/>
              </a:ext>
            </a:extLst>
          </p:cNvPr>
          <p:cNvSpPr>
            <a:spLocks noGrp="1"/>
          </p:cNvSpPr>
          <p:nvPr>
            <p:ph type="body" idx="1"/>
          </p:nvPr>
        </p:nvSpPr>
        <p:spPr/>
        <p:txBody>
          <a:bodyPr/>
          <a:lstStyle/>
          <a:p>
            <a:r>
              <a:rPr lang="ko-KR" altLang="en-US" dirty="0"/>
              <a:t>디렉토리</a:t>
            </a:r>
            <a:endParaRPr lang="en-US" altLang="ko-KR" dirty="0"/>
          </a:p>
          <a:p>
            <a:r>
              <a:rPr lang="ko-KR" altLang="en-US" dirty="0"/>
              <a:t>홈 디렉토리</a:t>
            </a:r>
            <a:endParaRPr lang="en-US" altLang="ko-KR" dirty="0"/>
          </a:p>
          <a:p>
            <a:r>
              <a:rPr lang="ko-KR" altLang="en-US" dirty="0"/>
              <a:t>현재 작업 디렉토리</a:t>
            </a:r>
            <a:endParaRPr lang="en-US" altLang="ko-KR" dirty="0"/>
          </a:p>
          <a:p>
            <a:r>
              <a:rPr lang="ko-KR" altLang="en-US" dirty="0"/>
              <a:t>디렉토리 이동</a:t>
            </a:r>
          </a:p>
        </p:txBody>
      </p:sp>
      <p:sp>
        <p:nvSpPr>
          <p:cNvPr id="4" name="Date Placeholder 3">
            <a:extLst>
              <a:ext uri="{FF2B5EF4-FFF2-40B4-BE49-F238E27FC236}">
                <a16:creationId xmlns:a16="http://schemas.microsoft.com/office/drawing/2014/main" id="{95DDDCB4-C369-4FD9-8E09-F0F11D3DED4E}"/>
              </a:ext>
            </a:extLst>
          </p:cNvPr>
          <p:cNvSpPr>
            <a:spLocks noGrp="1"/>
          </p:cNvSpPr>
          <p:nvPr>
            <p:ph type="dt" idx="10"/>
          </p:nvPr>
        </p:nvSpPr>
        <p:spPr/>
        <p:txBody>
          <a:bodyPr/>
          <a:lstStyle/>
          <a:p>
            <a:fld id="{D38D615D-DD6F-4586-A700-D206F9D28438}"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4919F25-1F15-4D17-BE7A-F7F46FD97897}"/>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B47CEB23-C396-443A-BE87-D663BDE435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163</a:t>
            </a:fld>
            <a:endParaRPr lang="en-US"/>
          </a:p>
        </p:txBody>
      </p:sp>
    </p:spTree>
    <p:extLst>
      <p:ext uri="{BB962C8B-B14F-4D97-AF65-F5344CB8AC3E}">
        <p14:creationId xmlns:p14="http://schemas.microsoft.com/office/powerpoint/2010/main" val="13744023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9F41-30AE-4C30-8A35-216C77F1991F}"/>
              </a:ext>
            </a:extLst>
          </p:cNvPr>
          <p:cNvSpPr>
            <a:spLocks noGrp="1"/>
          </p:cNvSpPr>
          <p:nvPr>
            <p:ph type="title"/>
          </p:nvPr>
        </p:nvSpPr>
        <p:spPr/>
        <p:txBody>
          <a:bodyPr/>
          <a:lstStyle/>
          <a:p>
            <a:r>
              <a:rPr lang="ko-KR" altLang="en-US" dirty="0"/>
              <a:t>디렉토리</a:t>
            </a:r>
            <a:r>
              <a:rPr lang="en-US" altLang="ko-KR" dirty="0"/>
              <a:t>(</a:t>
            </a:r>
            <a:r>
              <a:rPr lang="ko-KR" altLang="en-US" dirty="0"/>
              <a:t>폴더</a:t>
            </a:r>
            <a:r>
              <a:rPr lang="en-US" altLang="ko-KR" dirty="0"/>
              <a:t>)</a:t>
            </a:r>
            <a:r>
              <a:rPr lang="ko-KR" altLang="en-US" dirty="0"/>
              <a:t> 이동</a:t>
            </a:r>
          </a:p>
        </p:txBody>
      </p:sp>
      <p:sp>
        <p:nvSpPr>
          <p:cNvPr id="3" name="Text Placeholder 2">
            <a:extLst>
              <a:ext uri="{FF2B5EF4-FFF2-40B4-BE49-F238E27FC236}">
                <a16:creationId xmlns:a16="http://schemas.microsoft.com/office/drawing/2014/main" id="{A9E3B17A-5D46-4640-8A1B-ACA6AF70D6BE}"/>
              </a:ext>
            </a:extLst>
          </p:cNvPr>
          <p:cNvSpPr>
            <a:spLocks noGrp="1"/>
          </p:cNvSpPr>
          <p:nvPr>
            <p:ph type="body" idx="1"/>
          </p:nvPr>
        </p:nvSpPr>
        <p:spPr/>
        <p:txBody>
          <a:bodyPr>
            <a:normAutofit/>
          </a:bodyPr>
          <a:lstStyle/>
          <a:p>
            <a:pPr>
              <a:lnSpc>
                <a:spcPct val="100000"/>
              </a:lnSpc>
            </a:pPr>
            <a:r>
              <a:rPr lang="ko-KR" altLang="en-US" dirty="0"/>
              <a:t>현재 디렉토리</a:t>
            </a:r>
            <a:r>
              <a:rPr lang="en-US" altLang="ko-KR" dirty="0"/>
              <a:t>(Present Working Directory)</a:t>
            </a:r>
          </a:p>
          <a:p>
            <a:pPr lvl="1">
              <a:lnSpc>
                <a:spcPct val="100000"/>
              </a:lnSpc>
            </a:pPr>
            <a:r>
              <a:rPr lang="ko-KR" altLang="en-US" dirty="0"/>
              <a:t>터미널로 로그인 하여 쉘을 통하여 명령어를 실행하기 위해서는 현재 작업 디렉토리가 필요한다</a:t>
            </a:r>
            <a:r>
              <a:rPr lang="en-US" altLang="ko-KR" dirty="0"/>
              <a:t>. </a:t>
            </a:r>
          </a:p>
          <a:p>
            <a:pPr>
              <a:lnSpc>
                <a:spcPct val="100000"/>
              </a:lnSpc>
            </a:pPr>
            <a:r>
              <a:rPr lang="ko-KR" altLang="en-US" dirty="0"/>
              <a:t>홈 디렉토리</a:t>
            </a:r>
            <a:endParaRPr lang="en-US" altLang="ko-KR" dirty="0"/>
          </a:p>
          <a:p>
            <a:pPr lvl="1">
              <a:lnSpc>
                <a:spcPct val="100000"/>
              </a:lnSpc>
            </a:pPr>
            <a:r>
              <a:rPr lang="ko-KR" altLang="en-US" dirty="0"/>
              <a:t>터미널로 로그인시 최초의 작업 디렉토리이다</a:t>
            </a:r>
            <a:r>
              <a:rPr lang="en-US" altLang="ko-KR" dirty="0"/>
              <a:t>.</a:t>
            </a:r>
            <a:endParaRPr lang="ko-KR" altLang="en-US" dirty="0"/>
          </a:p>
          <a:p>
            <a:pPr lvl="1">
              <a:lnSpc>
                <a:spcPct val="100000"/>
              </a:lnSpc>
            </a:pPr>
            <a:r>
              <a:rPr lang="ko-KR" altLang="en-US" dirty="0"/>
              <a:t>사용자에게 할당된 사용자 개인에 대한 기본 디렉터리 영역 </a:t>
            </a:r>
          </a:p>
          <a:p>
            <a:pPr lvl="1">
              <a:lnSpc>
                <a:spcPct val="100000"/>
              </a:lnSpc>
            </a:pPr>
            <a:r>
              <a:rPr lang="en-US" altLang="ko-KR" dirty="0"/>
              <a:t>~</a:t>
            </a:r>
            <a:r>
              <a:rPr lang="ko-KR" altLang="en-US" dirty="0"/>
              <a:t>로 축약가능</a:t>
            </a:r>
          </a:p>
          <a:p>
            <a:pPr lvl="1">
              <a:lnSpc>
                <a:spcPct val="100000"/>
              </a:lnSpc>
            </a:pPr>
            <a:endParaRPr lang="ko-KR" altLang="en-US" dirty="0"/>
          </a:p>
          <a:p>
            <a:pPr lvl="1">
              <a:lnSpc>
                <a:spcPct val="100000"/>
              </a:lnSpc>
            </a:pPr>
            <a:r>
              <a:rPr lang="en-US" altLang="ko-KR" dirty="0"/>
              <a:t>A home directory is the directory or folder commonly given to a user on a network or Unix or Linux variant operating system.</a:t>
            </a:r>
          </a:p>
          <a:p>
            <a:pPr lvl="1">
              <a:lnSpc>
                <a:spcPct val="100000"/>
              </a:lnSpc>
            </a:pPr>
            <a:r>
              <a:rPr lang="en-US" altLang="ko-KR" dirty="0"/>
              <a:t>This directory is where the user stores all his or her personal information and files as well as login scripts and user information.</a:t>
            </a:r>
          </a:p>
        </p:txBody>
      </p:sp>
      <p:sp>
        <p:nvSpPr>
          <p:cNvPr id="4" name="Date Placeholder 3">
            <a:extLst>
              <a:ext uri="{FF2B5EF4-FFF2-40B4-BE49-F238E27FC236}">
                <a16:creationId xmlns:a16="http://schemas.microsoft.com/office/drawing/2014/main" id="{2991823D-2553-41E1-9FF5-810EC6882FC5}"/>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0DAE6CF-CD07-4E8B-A9D2-EFBCD15CF942}"/>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F53A3692-F9A7-44B7-80A1-E4169774E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164</a:t>
            </a:fld>
            <a:endParaRPr lang="en-US"/>
          </a:p>
        </p:txBody>
      </p:sp>
    </p:spTree>
    <p:extLst>
      <p:ext uri="{BB962C8B-B14F-4D97-AF65-F5344CB8AC3E}">
        <p14:creationId xmlns:p14="http://schemas.microsoft.com/office/powerpoint/2010/main" val="12324685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8F50-3B95-4FA1-A4BC-1F88A6B7DFF9}"/>
              </a:ext>
            </a:extLst>
          </p:cNvPr>
          <p:cNvSpPr>
            <a:spLocks noGrp="1"/>
          </p:cNvSpPr>
          <p:nvPr>
            <p:ph type="title"/>
          </p:nvPr>
        </p:nvSpPr>
        <p:spPr/>
        <p:txBody>
          <a:bodyPr/>
          <a:lstStyle/>
          <a:p>
            <a:r>
              <a:rPr lang="ko-KR" altLang="en-US" dirty="0"/>
              <a:t>디렉토리 구조</a:t>
            </a:r>
          </a:p>
        </p:txBody>
      </p:sp>
      <p:sp>
        <p:nvSpPr>
          <p:cNvPr id="3" name="Date Placeholder 2">
            <a:extLst>
              <a:ext uri="{FF2B5EF4-FFF2-40B4-BE49-F238E27FC236}">
                <a16:creationId xmlns:a16="http://schemas.microsoft.com/office/drawing/2014/main" id="{A5B6BE58-1F74-419C-A462-65B63AA665E6}"/>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90AEC985-BF47-4895-80A4-8409F2B391C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B26393F5-2299-498B-BBE8-E9A6CA0CB7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165</a:t>
            </a:fld>
            <a:endParaRPr lang="en-US"/>
          </a:p>
        </p:txBody>
      </p:sp>
      <p:pic>
        <p:nvPicPr>
          <p:cNvPr id="1026" name="Picture 2" descr="Image result for directory root directory parent directory">
            <a:extLst>
              <a:ext uri="{FF2B5EF4-FFF2-40B4-BE49-F238E27FC236}">
                <a16:creationId xmlns:a16="http://schemas.microsoft.com/office/drawing/2014/main" id="{71BBECF9-5274-4352-890C-20DD0926B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265" y="1793337"/>
            <a:ext cx="5448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D092E8-5206-416C-B001-D1866B85C961}"/>
              </a:ext>
            </a:extLst>
          </p:cNvPr>
          <p:cNvSpPr txBox="1"/>
          <p:nvPr/>
        </p:nvSpPr>
        <p:spPr>
          <a:xfrm>
            <a:off x="6433031" y="1828861"/>
            <a:ext cx="1311578" cy="307777"/>
          </a:xfrm>
          <a:prstGeom prst="rect">
            <a:avLst/>
          </a:prstGeom>
          <a:noFill/>
          <a:ln>
            <a:solidFill>
              <a:schemeClr val="accent1"/>
            </a:solidFill>
          </a:ln>
        </p:spPr>
        <p:txBody>
          <a:bodyPr wrap="none" rtlCol="0">
            <a:spAutoFit/>
          </a:bodyPr>
          <a:lstStyle/>
          <a:p>
            <a:pPr algn="ctr"/>
            <a:r>
              <a:rPr lang="ko-KR" altLang="en-US" dirty="0"/>
              <a:t>루트 디렉토리</a:t>
            </a:r>
          </a:p>
        </p:txBody>
      </p:sp>
      <p:cxnSp>
        <p:nvCxnSpPr>
          <p:cNvPr id="8" name="Straight Arrow Connector 7">
            <a:extLst>
              <a:ext uri="{FF2B5EF4-FFF2-40B4-BE49-F238E27FC236}">
                <a16:creationId xmlns:a16="http://schemas.microsoft.com/office/drawing/2014/main" id="{AFBF3125-781B-4F6D-899D-A913B47A17B6}"/>
              </a:ext>
            </a:extLst>
          </p:cNvPr>
          <p:cNvCxnSpPr>
            <a:cxnSpLocks/>
            <a:endCxn id="6" idx="1"/>
          </p:cNvCxnSpPr>
          <p:nvPr/>
        </p:nvCxnSpPr>
        <p:spPr>
          <a:xfrm>
            <a:off x="6045693" y="1982750"/>
            <a:ext cx="38733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1" name="Rectangle 10">
            <a:extLst>
              <a:ext uri="{FF2B5EF4-FFF2-40B4-BE49-F238E27FC236}">
                <a16:creationId xmlns:a16="http://schemas.microsoft.com/office/drawing/2014/main" id="{0AC842A7-8C61-4ADE-AA23-234CE533C499}"/>
              </a:ext>
            </a:extLst>
          </p:cNvPr>
          <p:cNvSpPr/>
          <p:nvPr/>
        </p:nvSpPr>
        <p:spPr>
          <a:xfrm>
            <a:off x="2779265" y="3950564"/>
            <a:ext cx="976544" cy="506014"/>
          </a:xfrm>
          <a:prstGeom prst="rect">
            <a:avLst/>
          </a:prstGeom>
          <a:solidFill>
            <a:srgbClr val="FFE699">
              <a:alpha val="50196"/>
            </a:srgbClr>
          </a:solidFill>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346C59BC-4EDE-4397-AC3C-CE44DA31B209}"/>
              </a:ext>
            </a:extLst>
          </p:cNvPr>
          <p:cNvSpPr txBox="1"/>
          <p:nvPr/>
        </p:nvSpPr>
        <p:spPr>
          <a:xfrm>
            <a:off x="854153" y="4049682"/>
            <a:ext cx="1311578" cy="307777"/>
          </a:xfrm>
          <a:prstGeom prst="rect">
            <a:avLst/>
          </a:prstGeom>
          <a:noFill/>
          <a:ln>
            <a:solidFill>
              <a:schemeClr val="accent1"/>
            </a:solidFill>
          </a:ln>
        </p:spPr>
        <p:txBody>
          <a:bodyPr wrap="none" rtlCol="0">
            <a:spAutoFit/>
          </a:bodyPr>
          <a:lstStyle/>
          <a:p>
            <a:pPr algn="ctr"/>
            <a:r>
              <a:rPr lang="ko-KR" altLang="en-US" dirty="0"/>
              <a:t>현재 디렉토리</a:t>
            </a:r>
          </a:p>
        </p:txBody>
      </p:sp>
      <p:cxnSp>
        <p:nvCxnSpPr>
          <p:cNvPr id="14" name="Straight Arrow Connector 13">
            <a:extLst>
              <a:ext uri="{FF2B5EF4-FFF2-40B4-BE49-F238E27FC236}">
                <a16:creationId xmlns:a16="http://schemas.microsoft.com/office/drawing/2014/main" id="{AE36C565-9293-42A5-8DBE-033DA07E3992}"/>
              </a:ext>
            </a:extLst>
          </p:cNvPr>
          <p:cNvCxnSpPr>
            <a:cxnSpLocks/>
            <a:stCxn id="11" idx="1"/>
            <a:endCxn id="13" idx="3"/>
          </p:cNvCxnSpPr>
          <p:nvPr/>
        </p:nvCxnSpPr>
        <p:spPr>
          <a:xfrm flipH="1">
            <a:off x="2165731" y="4203571"/>
            <a:ext cx="613534"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840DC7CD-7AC9-42BE-8E7C-A3182C4DDE95}"/>
              </a:ext>
            </a:extLst>
          </p:cNvPr>
          <p:cNvSpPr txBox="1"/>
          <p:nvPr/>
        </p:nvSpPr>
        <p:spPr>
          <a:xfrm>
            <a:off x="725200" y="3356136"/>
            <a:ext cx="1311578" cy="307777"/>
          </a:xfrm>
          <a:prstGeom prst="rect">
            <a:avLst/>
          </a:prstGeom>
          <a:noFill/>
          <a:ln>
            <a:solidFill>
              <a:schemeClr val="accent1"/>
            </a:solidFill>
          </a:ln>
        </p:spPr>
        <p:txBody>
          <a:bodyPr wrap="none" rtlCol="0">
            <a:spAutoFit/>
          </a:bodyPr>
          <a:lstStyle/>
          <a:p>
            <a:pPr algn="ctr"/>
            <a:r>
              <a:rPr lang="ko-KR" altLang="en-US" dirty="0"/>
              <a:t>상위 디렉토리</a:t>
            </a:r>
          </a:p>
        </p:txBody>
      </p:sp>
      <p:cxnSp>
        <p:nvCxnSpPr>
          <p:cNvPr id="26" name="Straight Arrow Connector 25">
            <a:extLst>
              <a:ext uri="{FF2B5EF4-FFF2-40B4-BE49-F238E27FC236}">
                <a16:creationId xmlns:a16="http://schemas.microsoft.com/office/drawing/2014/main" id="{817B91D0-840F-411A-9F53-78401B81F13C}"/>
              </a:ext>
            </a:extLst>
          </p:cNvPr>
          <p:cNvCxnSpPr>
            <a:cxnSpLocks/>
            <a:endCxn id="25" idx="3"/>
          </p:cNvCxnSpPr>
          <p:nvPr/>
        </p:nvCxnSpPr>
        <p:spPr>
          <a:xfrm flipH="1">
            <a:off x="2036778" y="3022880"/>
            <a:ext cx="3032372" cy="48714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F0D3322F-AD48-4708-A95B-5E5AB7F1C36E}"/>
              </a:ext>
            </a:extLst>
          </p:cNvPr>
          <p:cNvSpPr txBox="1"/>
          <p:nvPr/>
        </p:nvSpPr>
        <p:spPr>
          <a:xfrm>
            <a:off x="1022646" y="4996235"/>
            <a:ext cx="1311578" cy="307777"/>
          </a:xfrm>
          <a:prstGeom prst="rect">
            <a:avLst/>
          </a:prstGeom>
          <a:noFill/>
          <a:ln>
            <a:solidFill>
              <a:schemeClr val="accent1"/>
            </a:solidFill>
          </a:ln>
        </p:spPr>
        <p:txBody>
          <a:bodyPr wrap="none" rtlCol="0">
            <a:spAutoFit/>
          </a:bodyPr>
          <a:lstStyle/>
          <a:p>
            <a:pPr algn="ctr"/>
            <a:r>
              <a:rPr lang="ko-KR" altLang="en-US" dirty="0"/>
              <a:t>하위 디렉토리</a:t>
            </a:r>
          </a:p>
        </p:txBody>
      </p:sp>
      <p:cxnSp>
        <p:nvCxnSpPr>
          <p:cNvPr id="32" name="Straight Arrow Connector 31">
            <a:extLst>
              <a:ext uri="{FF2B5EF4-FFF2-40B4-BE49-F238E27FC236}">
                <a16:creationId xmlns:a16="http://schemas.microsoft.com/office/drawing/2014/main" id="{4211DBC2-066D-468C-AAF6-3C90545A82D1}"/>
              </a:ext>
            </a:extLst>
          </p:cNvPr>
          <p:cNvCxnSpPr>
            <a:cxnSpLocks/>
            <a:endCxn id="31" idx="3"/>
          </p:cNvCxnSpPr>
          <p:nvPr/>
        </p:nvCxnSpPr>
        <p:spPr>
          <a:xfrm flipH="1">
            <a:off x="2334224" y="4996235"/>
            <a:ext cx="959392" cy="153889"/>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5" name="Straight Arrow Connector 34">
            <a:extLst>
              <a:ext uri="{FF2B5EF4-FFF2-40B4-BE49-F238E27FC236}">
                <a16:creationId xmlns:a16="http://schemas.microsoft.com/office/drawing/2014/main" id="{29D62647-1417-426A-AB07-8E60CC67C1EC}"/>
              </a:ext>
            </a:extLst>
          </p:cNvPr>
          <p:cNvCxnSpPr>
            <a:cxnSpLocks/>
            <a:endCxn id="31" idx="3"/>
          </p:cNvCxnSpPr>
          <p:nvPr/>
        </p:nvCxnSpPr>
        <p:spPr>
          <a:xfrm flipH="1" flipV="1">
            <a:off x="2334224" y="5150124"/>
            <a:ext cx="2237776" cy="121358"/>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34517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B12E-B9EC-4646-9131-196BBB70069A}"/>
              </a:ext>
            </a:extLst>
          </p:cNvPr>
          <p:cNvSpPr>
            <a:spLocks noGrp="1"/>
          </p:cNvSpPr>
          <p:nvPr>
            <p:ph type="title"/>
          </p:nvPr>
        </p:nvSpPr>
        <p:spPr/>
        <p:txBody>
          <a:bodyPr/>
          <a:lstStyle/>
          <a:p>
            <a:r>
              <a:rPr lang="ko-KR" altLang="en-US" dirty="0"/>
              <a:t>현재 작업 디렉토리 확인</a:t>
            </a:r>
          </a:p>
        </p:txBody>
      </p:sp>
      <p:sp>
        <p:nvSpPr>
          <p:cNvPr id="3" name="Text Placeholder 2">
            <a:extLst>
              <a:ext uri="{FF2B5EF4-FFF2-40B4-BE49-F238E27FC236}">
                <a16:creationId xmlns:a16="http://schemas.microsoft.com/office/drawing/2014/main" id="{DE14CC0C-87E6-466B-8BBC-99643187DB18}"/>
              </a:ext>
            </a:extLst>
          </p:cNvPr>
          <p:cNvSpPr>
            <a:spLocks noGrp="1"/>
          </p:cNvSpPr>
          <p:nvPr>
            <p:ph type="body" idx="1"/>
          </p:nvPr>
        </p:nvSpPr>
        <p:spPr>
          <a:xfrm>
            <a:off x="681038" y="1255271"/>
            <a:ext cx="8543925" cy="1399152"/>
          </a:xfrm>
        </p:spPr>
        <p:txBody>
          <a:bodyPr>
            <a:normAutofit fontScale="92500" lnSpcReduction="20000"/>
          </a:bodyPr>
          <a:lstStyle/>
          <a:p>
            <a:pPr>
              <a:lnSpc>
                <a:spcPct val="100000"/>
              </a:lnSpc>
            </a:pPr>
            <a:r>
              <a:rPr lang="ko-KR" altLang="en-US" sz="2800" dirty="0"/>
              <a:t>현재 작업 </a:t>
            </a:r>
            <a:r>
              <a:rPr lang="ko-KR" altLang="en-US" sz="2800"/>
              <a:t>디렉토리 확인</a:t>
            </a:r>
            <a:endParaRPr lang="en-US" altLang="ko-KR" sz="2800"/>
          </a:p>
          <a:p>
            <a:pPr lvl="1">
              <a:lnSpc>
                <a:spcPct val="100000"/>
              </a:lnSpc>
            </a:pPr>
            <a:r>
              <a:rPr lang="en-US" altLang="ko-KR" sz="2800" b="1">
                <a:solidFill>
                  <a:srgbClr val="00B050"/>
                </a:solidFill>
              </a:rPr>
              <a:t>p</a:t>
            </a:r>
            <a:r>
              <a:rPr lang="en-US" altLang="ko-KR" sz="2800"/>
              <a:t>resent </a:t>
            </a:r>
            <a:r>
              <a:rPr lang="en-US" altLang="ko-KR" sz="2800" b="1">
                <a:solidFill>
                  <a:srgbClr val="00B050"/>
                </a:solidFill>
              </a:rPr>
              <a:t>w</a:t>
            </a:r>
            <a:r>
              <a:rPr lang="en-US" altLang="ko-KR" sz="2800"/>
              <a:t>orking </a:t>
            </a:r>
            <a:r>
              <a:rPr lang="en-US" altLang="ko-KR" sz="2800" b="1">
                <a:solidFill>
                  <a:srgbClr val="00B050"/>
                </a:solidFill>
              </a:rPr>
              <a:t>d</a:t>
            </a:r>
            <a:r>
              <a:rPr lang="en-US" altLang="ko-KR" sz="2800"/>
              <a:t>irectory</a:t>
            </a:r>
            <a:endParaRPr lang="en-US" altLang="ko-KR" sz="2800" dirty="0"/>
          </a:p>
          <a:p>
            <a:pPr lvl="1">
              <a:lnSpc>
                <a:spcPct val="100000"/>
              </a:lnSpc>
              <a:buFont typeface="Wingdings" panose="05000000000000000000" pitchFamily="2" charset="2"/>
              <a:buChar char="Ø"/>
            </a:pPr>
            <a:r>
              <a:rPr lang="en-US" altLang="ko-KR" sz="2800" dirty="0"/>
              <a:t> pwd</a:t>
            </a:r>
          </a:p>
          <a:p>
            <a:pPr>
              <a:lnSpc>
                <a:spcPct val="100000"/>
              </a:lnSpc>
            </a:pPr>
            <a:endParaRPr lang="ko-KR" altLang="en-US" sz="2800" dirty="0"/>
          </a:p>
        </p:txBody>
      </p:sp>
      <p:sp>
        <p:nvSpPr>
          <p:cNvPr id="4" name="Date Placeholder 3">
            <a:extLst>
              <a:ext uri="{FF2B5EF4-FFF2-40B4-BE49-F238E27FC236}">
                <a16:creationId xmlns:a16="http://schemas.microsoft.com/office/drawing/2014/main" id="{7DD12886-D689-42F9-A4DD-7F28AF21225F}"/>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487D0B7-1D5D-493E-BAD2-FBF82C1CD3AB}"/>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053F81C1-98DA-4F41-9EA5-3FB62FC209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166</a:t>
            </a:fld>
            <a:endParaRPr lang="en-US"/>
          </a:p>
        </p:txBody>
      </p:sp>
      <p:pic>
        <p:nvPicPr>
          <p:cNvPr id="7" name="Picture 6">
            <a:extLst>
              <a:ext uri="{FF2B5EF4-FFF2-40B4-BE49-F238E27FC236}">
                <a16:creationId xmlns:a16="http://schemas.microsoft.com/office/drawing/2014/main" id="{5A1CE33D-E234-4E3F-BBC9-772F5240EE57}"/>
              </a:ext>
            </a:extLst>
          </p:cNvPr>
          <p:cNvPicPr>
            <a:picLocks noChangeAspect="1"/>
          </p:cNvPicPr>
          <p:nvPr/>
        </p:nvPicPr>
        <p:blipFill>
          <a:blip r:embed="rId2"/>
          <a:stretch>
            <a:fillRect/>
          </a:stretch>
        </p:blipFill>
        <p:spPr>
          <a:xfrm>
            <a:off x="2313303" y="2976890"/>
            <a:ext cx="4615887" cy="2453376"/>
          </a:xfrm>
          <a:prstGeom prst="rect">
            <a:avLst/>
          </a:prstGeom>
        </p:spPr>
      </p:pic>
    </p:spTree>
    <p:extLst>
      <p:ext uri="{BB962C8B-B14F-4D97-AF65-F5344CB8AC3E}">
        <p14:creationId xmlns:p14="http://schemas.microsoft.com/office/powerpoint/2010/main" val="1550449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6DECE0-7C88-4B51-A391-FD62C4F27339}"/>
              </a:ext>
            </a:extLst>
          </p:cNvPr>
          <p:cNvPicPr>
            <a:picLocks noChangeAspect="1"/>
          </p:cNvPicPr>
          <p:nvPr/>
        </p:nvPicPr>
        <p:blipFill>
          <a:blip r:embed="rId2"/>
          <a:stretch>
            <a:fillRect/>
          </a:stretch>
        </p:blipFill>
        <p:spPr>
          <a:xfrm>
            <a:off x="6375715" y="2726027"/>
            <a:ext cx="3307614" cy="2192994"/>
          </a:xfrm>
          <a:prstGeom prst="rect">
            <a:avLst/>
          </a:prstGeom>
        </p:spPr>
      </p:pic>
      <p:sp>
        <p:nvSpPr>
          <p:cNvPr id="2" name="Title 1">
            <a:extLst>
              <a:ext uri="{FF2B5EF4-FFF2-40B4-BE49-F238E27FC236}">
                <a16:creationId xmlns:a16="http://schemas.microsoft.com/office/drawing/2014/main" id="{8BD1D530-03E2-4B83-87BD-C66475C5DD95}"/>
              </a:ext>
            </a:extLst>
          </p:cNvPr>
          <p:cNvSpPr>
            <a:spLocks noGrp="1"/>
          </p:cNvSpPr>
          <p:nvPr>
            <p:ph type="title"/>
          </p:nvPr>
        </p:nvSpPr>
        <p:spPr/>
        <p:txBody>
          <a:bodyPr/>
          <a:lstStyle/>
          <a:p>
            <a:r>
              <a:rPr lang="ko-KR" altLang="en-US" dirty="0"/>
              <a:t>디렉토리 이동</a:t>
            </a:r>
            <a:r>
              <a:rPr lang="en-US" altLang="ko-KR" dirty="0"/>
              <a:t>(</a:t>
            </a:r>
            <a:r>
              <a:rPr lang="en-US" altLang="ko-KR" dirty="0">
                <a:solidFill>
                  <a:srgbClr val="00B050"/>
                </a:solidFill>
              </a:rPr>
              <a:t>C</a:t>
            </a:r>
            <a:r>
              <a:rPr lang="en-US" altLang="ko-KR" dirty="0"/>
              <a:t>hange </a:t>
            </a:r>
            <a:r>
              <a:rPr lang="en-US" altLang="ko-KR" dirty="0">
                <a:solidFill>
                  <a:srgbClr val="00B050"/>
                </a:solidFill>
              </a:rPr>
              <a:t>D</a:t>
            </a:r>
            <a:r>
              <a:rPr lang="en-US" altLang="ko-KR" dirty="0"/>
              <a:t>irectory)</a:t>
            </a:r>
            <a:endParaRPr lang="ko-KR" altLang="en-US" dirty="0"/>
          </a:p>
        </p:txBody>
      </p:sp>
      <p:sp>
        <p:nvSpPr>
          <p:cNvPr id="3" name="Text Placeholder 2">
            <a:extLst>
              <a:ext uri="{FF2B5EF4-FFF2-40B4-BE49-F238E27FC236}">
                <a16:creationId xmlns:a16="http://schemas.microsoft.com/office/drawing/2014/main" id="{10A25ED2-AD27-49D8-84B0-3E6B829E3E0A}"/>
              </a:ext>
            </a:extLst>
          </p:cNvPr>
          <p:cNvSpPr>
            <a:spLocks noGrp="1"/>
          </p:cNvSpPr>
          <p:nvPr>
            <p:ph type="body" idx="1"/>
          </p:nvPr>
        </p:nvSpPr>
        <p:spPr>
          <a:xfrm>
            <a:off x="681038" y="1255271"/>
            <a:ext cx="5694677" cy="4921692"/>
          </a:xfrm>
        </p:spPr>
        <p:txBody>
          <a:bodyPr>
            <a:normAutofit fontScale="92500"/>
          </a:bodyPr>
          <a:lstStyle/>
          <a:p>
            <a:r>
              <a:rPr lang="ko-KR" altLang="en-US" sz="1600" dirty="0"/>
              <a:t>홈 디렉토리로 이동</a:t>
            </a:r>
            <a:endParaRPr lang="en-US" altLang="ko-KR" sz="1600" dirty="0"/>
          </a:p>
          <a:p>
            <a:pPr lvl="1">
              <a:buFont typeface="Wingdings" panose="05000000000000000000" pitchFamily="2" charset="2"/>
              <a:buChar char="Ø"/>
            </a:pPr>
            <a:r>
              <a:rPr lang="en-US" altLang="ko-KR" sz="1600" dirty="0"/>
              <a:t> cd</a:t>
            </a:r>
          </a:p>
          <a:p>
            <a:r>
              <a:rPr lang="ko-KR" altLang="en-US" sz="1600" dirty="0"/>
              <a:t>홈 디렉토리로 이동 </a:t>
            </a:r>
            <a:r>
              <a:rPr lang="en-US" altLang="ko-KR" sz="1600" dirty="0"/>
              <a:t>/ </a:t>
            </a:r>
            <a:r>
              <a:rPr lang="ko-KR" altLang="en-US" sz="1600" b="1" dirty="0">
                <a:solidFill>
                  <a:srgbClr val="00B050"/>
                </a:solidFill>
              </a:rPr>
              <a:t>유닉스에서 </a:t>
            </a:r>
            <a:r>
              <a:rPr lang="en-US" altLang="ko-KR" sz="1600" b="1" dirty="0">
                <a:solidFill>
                  <a:srgbClr val="00B050"/>
                </a:solidFill>
              </a:rPr>
              <a:t>~ </a:t>
            </a:r>
            <a:r>
              <a:rPr lang="ko-KR" altLang="en-US" sz="1600" b="1" dirty="0">
                <a:solidFill>
                  <a:srgbClr val="00B050"/>
                </a:solidFill>
              </a:rPr>
              <a:t>는 홈 디렉토리를 나타낸다</a:t>
            </a:r>
            <a:r>
              <a:rPr lang="en-US" altLang="ko-KR" sz="1600" b="1" dirty="0">
                <a:solidFill>
                  <a:srgbClr val="00B050"/>
                </a:solidFill>
              </a:rPr>
              <a:t>.</a:t>
            </a:r>
          </a:p>
          <a:p>
            <a:pPr lvl="1">
              <a:buFont typeface="Wingdings" panose="05000000000000000000" pitchFamily="2" charset="2"/>
              <a:buChar char="Ø"/>
            </a:pPr>
            <a:r>
              <a:rPr lang="en-US" altLang="ko-KR" sz="1600" dirty="0"/>
              <a:t> cd  </a:t>
            </a:r>
            <a:r>
              <a:rPr lang="en-US" altLang="ko-KR" sz="1600" b="1" dirty="0">
                <a:solidFill>
                  <a:srgbClr val="00B050"/>
                </a:solidFill>
              </a:rPr>
              <a:t>~</a:t>
            </a:r>
          </a:p>
          <a:p>
            <a:r>
              <a:rPr lang="ko-KR" altLang="en-US" sz="1600" dirty="0"/>
              <a:t>디렉토리 만들기</a:t>
            </a:r>
            <a:endParaRPr lang="en-US" altLang="ko-KR" sz="1600" dirty="0"/>
          </a:p>
          <a:p>
            <a:pPr lvl="1"/>
            <a:r>
              <a:rPr lang="en-US" altLang="ko-KR" sz="1600" dirty="0"/>
              <a:t>my_test</a:t>
            </a:r>
            <a:r>
              <a:rPr lang="ko-KR" altLang="en-US" sz="1600" dirty="0"/>
              <a:t> 라는 폴더를 만듦</a:t>
            </a:r>
            <a:r>
              <a:rPr lang="en-US" altLang="ko-KR" sz="1600" dirty="0"/>
              <a:t>.</a:t>
            </a:r>
          </a:p>
          <a:p>
            <a:pPr lvl="1"/>
            <a:r>
              <a:rPr lang="en-US" altLang="ko-KR" sz="1600" dirty="0"/>
              <a:t>mkdir my_test</a:t>
            </a:r>
          </a:p>
          <a:p>
            <a:r>
              <a:rPr lang="en-US" altLang="ko-KR" sz="1600" dirty="0"/>
              <a:t>my_test </a:t>
            </a:r>
            <a:r>
              <a:rPr lang="ko-KR" altLang="en-US" sz="1600" dirty="0"/>
              <a:t>폴더로 이동</a:t>
            </a:r>
            <a:endParaRPr lang="en-US" altLang="ko-KR" sz="1600" dirty="0"/>
          </a:p>
          <a:p>
            <a:pPr lvl="1"/>
            <a:r>
              <a:rPr lang="en-US" altLang="ko-KR" sz="1600" dirty="0"/>
              <a:t>cd</a:t>
            </a:r>
            <a:r>
              <a:rPr lang="ko-KR" altLang="en-US" sz="1600" dirty="0"/>
              <a:t> </a:t>
            </a:r>
            <a:r>
              <a:rPr lang="en-US" altLang="ko-KR" sz="1600" dirty="0"/>
              <a:t>my_test</a:t>
            </a:r>
          </a:p>
          <a:p>
            <a:r>
              <a:rPr lang="ko-KR" altLang="en-US" sz="1600" dirty="0"/>
              <a:t>현재 폴더로 이동 </a:t>
            </a:r>
            <a:r>
              <a:rPr lang="en-US" altLang="ko-KR" sz="1600" dirty="0"/>
              <a:t>/ </a:t>
            </a:r>
            <a:r>
              <a:rPr lang="ko-KR" altLang="en-US" sz="1600" b="1" dirty="0">
                <a:solidFill>
                  <a:srgbClr val="00B050"/>
                </a:solidFill>
              </a:rPr>
              <a:t>유닉스에서 </a:t>
            </a:r>
            <a:r>
              <a:rPr lang="en-US" altLang="ko-KR" sz="1600" b="1" dirty="0">
                <a:solidFill>
                  <a:srgbClr val="00B050"/>
                </a:solidFill>
              </a:rPr>
              <a:t>. </a:t>
            </a:r>
            <a:r>
              <a:rPr lang="ko-KR" altLang="en-US" sz="1600" b="1" dirty="0">
                <a:solidFill>
                  <a:srgbClr val="00B050"/>
                </a:solidFill>
              </a:rPr>
              <a:t>은 현재 디렉토리를 나타낸다</a:t>
            </a:r>
            <a:r>
              <a:rPr lang="en-US" altLang="ko-KR" sz="1600" b="1" dirty="0">
                <a:solidFill>
                  <a:srgbClr val="00B050"/>
                </a:solidFill>
              </a:rPr>
              <a:t>.</a:t>
            </a:r>
          </a:p>
          <a:p>
            <a:pPr lvl="1"/>
            <a:r>
              <a:rPr lang="en-US" altLang="ko-KR" sz="1600" dirty="0"/>
              <a:t>cd  </a:t>
            </a:r>
            <a:r>
              <a:rPr lang="en-US" altLang="ko-KR" sz="1600" b="1" dirty="0">
                <a:solidFill>
                  <a:srgbClr val="00B050"/>
                </a:solidFill>
              </a:rPr>
              <a:t>.</a:t>
            </a:r>
          </a:p>
          <a:p>
            <a:r>
              <a:rPr lang="ko-KR" altLang="en-US" sz="1600" dirty="0"/>
              <a:t>상위 폴더로 이동 </a:t>
            </a:r>
            <a:r>
              <a:rPr lang="en-US" altLang="ko-KR" sz="1600" dirty="0"/>
              <a:t>/ </a:t>
            </a:r>
            <a:r>
              <a:rPr lang="ko-KR" altLang="en-US" sz="1600" b="1" dirty="0">
                <a:solidFill>
                  <a:srgbClr val="00B050"/>
                </a:solidFill>
              </a:rPr>
              <a:t>유닉스에서 </a:t>
            </a:r>
            <a:r>
              <a:rPr lang="en-US" altLang="ko-KR" sz="1600" b="1" dirty="0">
                <a:solidFill>
                  <a:srgbClr val="00B050"/>
                </a:solidFill>
              </a:rPr>
              <a:t>.. </a:t>
            </a:r>
            <a:r>
              <a:rPr lang="ko-KR" altLang="en-US" sz="1600" b="1" dirty="0">
                <a:solidFill>
                  <a:srgbClr val="00B050"/>
                </a:solidFill>
              </a:rPr>
              <a:t>은 상위 디렉토리른 나타낸다</a:t>
            </a:r>
            <a:r>
              <a:rPr lang="en-US" altLang="ko-KR" sz="1600" b="1" dirty="0">
                <a:solidFill>
                  <a:srgbClr val="00B050"/>
                </a:solidFill>
              </a:rPr>
              <a:t>.</a:t>
            </a:r>
          </a:p>
          <a:p>
            <a:pPr lvl="1"/>
            <a:r>
              <a:rPr lang="en-US" altLang="ko-KR" sz="1600" dirty="0"/>
              <a:t>cd  </a:t>
            </a:r>
            <a:r>
              <a:rPr lang="en-US" altLang="ko-KR" sz="1600" b="1" dirty="0">
                <a:solidFill>
                  <a:srgbClr val="00B050"/>
                </a:solidFill>
              </a:rPr>
              <a:t>..</a:t>
            </a:r>
          </a:p>
          <a:p>
            <a:r>
              <a:rPr lang="ko-KR" altLang="en-US" sz="1600" dirty="0"/>
              <a:t>디렉토리 삭제하기</a:t>
            </a:r>
            <a:endParaRPr lang="en-US" altLang="ko-KR" sz="1600" dirty="0"/>
          </a:p>
          <a:p>
            <a:pPr lvl="1"/>
            <a:r>
              <a:rPr lang="en-US" altLang="ko-KR" sz="1600" dirty="0"/>
              <a:t>my_test</a:t>
            </a:r>
            <a:r>
              <a:rPr lang="ko-KR" altLang="en-US" sz="1600" dirty="0"/>
              <a:t> 폴더를 삭제한다</a:t>
            </a:r>
            <a:r>
              <a:rPr lang="en-US" altLang="ko-KR" sz="1600" dirty="0"/>
              <a:t>.</a:t>
            </a:r>
          </a:p>
          <a:p>
            <a:pPr lvl="1"/>
            <a:r>
              <a:rPr lang="en-US" altLang="ko-KR" sz="1600" dirty="0"/>
              <a:t>rm -rf my_test</a:t>
            </a:r>
            <a:endParaRPr lang="ko-KR" altLang="en-US" sz="1600" dirty="0"/>
          </a:p>
        </p:txBody>
      </p:sp>
      <p:sp>
        <p:nvSpPr>
          <p:cNvPr id="4" name="Date Placeholder 3">
            <a:extLst>
              <a:ext uri="{FF2B5EF4-FFF2-40B4-BE49-F238E27FC236}">
                <a16:creationId xmlns:a16="http://schemas.microsoft.com/office/drawing/2014/main" id="{630CB2DF-7119-4930-B761-6535546E70AC}"/>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BF43455C-0C26-40C8-AABC-DF5C8257651E}"/>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8FDAC652-1694-48AF-AED3-93F76EDCAF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167</a:t>
            </a:fld>
            <a:endParaRPr lang="en-US"/>
          </a:p>
        </p:txBody>
      </p:sp>
    </p:spTree>
    <p:extLst>
      <p:ext uri="{BB962C8B-B14F-4D97-AF65-F5344CB8AC3E}">
        <p14:creationId xmlns:p14="http://schemas.microsoft.com/office/powerpoint/2010/main" val="16565163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705BB5-5353-4207-AA2F-5C8AA65DD984}"/>
              </a:ext>
            </a:extLst>
          </p:cNvPr>
          <p:cNvPicPr>
            <a:picLocks noChangeAspect="1"/>
          </p:cNvPicPr>
          <p:nvPr/>
        </p:nvPicPr>
        <p:blipFill>
          <a:blip r:embed="rId2"/>
          <a:stretch>
            <a:fillRect/>
          </a:stretch>
        </p:blipFill>
        <p:spPr>
          <a:xfrm>
            <a:off x="5220967" y="1570059"/>
            <a:ext cx="4565903" cy="4303775"/>
          </a:xfrm>
          <a:prstGeom prst="rect">
            <a:avLst/>
          </a:prstGeom>
        </p:spPr>
      </p:pic>
      <p:sp>
        <p:nvSpPr>
          <p:cNvPr id="2" name="Title 1">
            <a:extLst>
              <a:ext uri="{FF2B5EF4-FFF2-40B4-BE49-F238E27FC236}">
                <a16:creationId xmlns:a16="http://schemas.microsoft.com/office/drawing/2014/main" id="{2AF5E0C6-6925-4388-B660-C790DF7AC8C4}"/>
              </a:ext>
            </a:extLst>
          </p:cNvPr>
          <p:cNvSpPr>
            <a:spLocks noGrp="1"/>
          </p:cNvSpPr>
          <p:nvPr>
            <p:ph type="title"/>
          </p:nvPr>
        </p:nvSpPr>
        <p:spPr/>
        <p:txBody>
          <a:bodyPr/>
          <a:lstStyle/>
          <a:p>
            <a:r>
              <a:rPr lang="ko-KR" altLang="en-US" dirty="0"/>
              <a:t>현재 폴더에서 파일 목록 확인</a:t>
            </a:r>
          </a:p>
        </p:txBody>
      </p:sp>
      <p:sp>
        <p:nvSpPr>
          <p:cNvPr id="3" name="Text Placeholder 2">
            <a:extLst>
              <a:ext uri="{FF2B5EF4-FFF2-40B4-BE49-F238E27FC236}">
                <a16:creationId xmlns:a16="http://schemas.microsoft.com/office/drawing/2014/main" id="{939A87CF-69D5-4375-80A3-E9D9FE988FA7}"/>
              </a:ext>
            </a:extLst>
          </p:cNvPr>
          <p:cNvSpPr>
            <a:spLocks noGrp="1"/>
          </p:cNvSpPr>
          <p:nvPr>
            <p:ph type="body" idx="1"/>
          </p:nvPr>
        </p:nvSpPr>
        <p:spPr>
          <a:xfrm>
            <a:off x="681039" y="1255271"/>
            <a:ext cx="4592298" cy="4921692"/>
          </a:xfrm>
        </p:spPr>
        <p:txBody>
          <a:bodyPr/>
          <a:lstStyle/>
          <a:p>
            <a:r>
              <a:rPr lang="ko-KR" altLang="en-US" dirty="0"/>
              <a:t>홈 폴더 아래의 </a:t>
            </a:r>
            <a:r>
              <a:rPr lang="en-US" altLang="ko-KR" dirty="0"/>
              <a:t>ads </a:t>
            </a:r>
            <a:r>
              <a:rPr lang="ko-KR" altLang="en-US" dirty="0"/>
              <a:t>폴더로 이동</a:t>
            </a:r>
            <a:endParaRPr lang="en-US" altLang="ko-KR" dirty="0"/>
          </a:p>
          <a:p>
            <a:pPr lvl="1"/>
            <a:r>
              <a:rPr lang="en-US" altLang="ko-KR" dirty="0"/>
              <a:t>cd  </a:t>
            </a:r>
            <a:r>
              <a:rPr lang="en-US" altLang="ko-KR" b="1" dirty="0">
                <a:solidFill>
                  <a:srgbClr val="00B050"/>
                </a:solidFill>
              </a:rPr>
              <a:t>~/ads</a:t>
            </a:r>
          </a:p>
          <a:p>
            <a:r>
              <a:rPr lang="ko-KR" altLang="en-US" dirty="0"/>
              <a:t>단순 파일 목록 표출</a:t>
            </a:r>
            <a:endParaRPr lang="en-US" altLang="ko-KR" dirty="0"/>
          </a:p>
          <a:p>
            <a:pPr lvl="1"/>
            <a:r>
              <a:rPr lang="en-US" altLang="ko-KR" dirty="0"/>
              <a:t>ls</a:t>
            </a:r>
          </a:p>
          <a:p>
            <a:r>
              <a:rPr lang="ko-KR" altLang="en-US" dirty="0"/>
              <a:t>숨김 파일 목록 표출</a:t>
            </a:r>
            <a:endParaRPr lang="en-US" altLang="ko-KR" dirty="0"/>
          </a:p>
          <a:p>
            <a:pPr lvl="1"/>
            <a:r>
              <a:rPr lang="en-US" altLang="ko-KR" dirty="0"/>
              <a:t>ls  -a</a:t>
            </a:r>
          </a:p>
          <a:p>
            <a:r>
              <a:rPr lang="ko-KR" altLang="en-US" dirty="0"/>
              <a:t>상세 파일 목록 표출</a:t>
            </a:r>
            <a:endParaRPr lang="en-US" altLang="ko-KR" dirty="0"/>
          </a:p>
          <a:p>
            <a:pPr lvl="1"/>
            <a:r>
              <a:rPr lang="en-US" altLang="ko-KR" dirty="0"/>
              <a:t>ls  -l</a:t>
            </a:r>
          </a:p>
          <a:p>
            <a:r>
              <a:rPr lang="ko-KR" altLang="en-US" dirty="0"/>
              <a:t>숨김 파일 포함 상세 파일 목록 표출</a:t>
            </a:r>
            <a:endParaRPr lang="en-US" altLang="ko-KR" dirty="0"/>
          </a:p>
          <a:p>
            <a:pPr lvl="1"/>
            <a:r>
              <a:rPr lang="en-US" altLang="ko-KR" dirty="0"/>
              <a:t>ls  -al</a:t>
            </a:r>
          </a:p>
          <a:p>
            <a:r>
              <a:rPr lang="ko-KR" altLang="en-US" dirty="0"/>
              <a:t>한 페이지씩 파일 목록 표출</a:t>
            </a:r>
            <a:endParaRPr lang="en-US" altLang="ko-KR" dirty="0"/>
          </a:p>
          <a:p>
            <a:pPr lvl="1"/>
            <a:r>
              <a:rPr lang="en-US" altLang="ko-KR" dirty="0"/>
              <a:t>ls</a:t>
            </a:r>
            <a:r>
              <a:rPr lang="ko-KR" altLang="en-US" dirty="0"/>
              <a:t> </a:t>
            </a:r>
            <a:r>
              <a:rPr lang="en-US" altLang="ko-KR" dirty="0"/>
              <a:t> -al | more</a:t>
            </a:r>
            <a:endParaRPr lang="ko-KR" altLang="en-US" dirty="0"/>
          </a:p>
        </p:txBody>
      </p:sp>
      <p:sp>
        <p:nvSpPr>
          <p:cNvPr id="4" name="Date Placeholder 3">
            <a:extLst>
              <a:ext uri="{FF2B5EF4-FFF2-40B4-BE49-F238E27FC236}">
                <a16:creationId xmlns:a16="http://schemas.microsoft.com/office/drawing/2014/main" id="{2585B5B8-993E-4DB9-8421-0EBD096B6D20}"/>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6D777C3F-3681-434F-B758-FD808DED90FB}"/>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2199B03C-D6A8-4E7B-A9C3-88F0033868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168</a:t>
            </a:fld>
            <a:endParaRPr lang="en-US"/>
          </a:p>
        </p:txBody>
      </p:sp>
    </p:spTree>
    <p:extLst>
      <p:ext uri="{BB962C8B-B14F-4D97-AF65-F5344CB8AC3E}">
        <p14:creationId xmlns:p14="http://schemas.microsoft.com/office/powerpoint/2010/main" val="30220543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폴더 이동 연습</a:t>
            </a:r>
            <a:endParaRPr lang="en-US" dirty="0"/>
          </a:p>
        </p:txBody>
      </p:sp>
      <p:sp>
        <p:nvSpPr>
          <p:cNvPr id="3" name="텍스트 개체 틀 2"/>
          <p:cNvSpPr>
            <a:spLocks noGrp="1"/>
          </p:cNvSpPr>
          <p:nvPr>
            <p:ph type="body" idx="1"/>
          </p:nvPr>
        </p:nvSpPr>
        <p:spPr>
          <a:xfrm>
            <a:off x="681038" y="1255271"/>
            <a:ext cx="4982915" cy="4921692"/>
          </a:xfrm>
        </p:spPr>
        <p:txBody>
          <a:bodyPr>
            <a:normAutofit lnSpcReduction="10000"/>
          </a:bodyPr>
          <a:lstStyle/>
          <a:p>
            <a:r>
              <a:rPr lang="ko-KR" altLang="en-US" dirty="0"/>
              <a:t>최상위 폴더로 이동</a:t>
            </a:r>
            <a:endParaRPr lang="en-US" dirty="0"/>
          </a:p>
          <a:p>
            <a:pPr lvl="1">
              <a:buFont typeface="Wingdings" panose="05000000000000000000" pitchFamily="2" charset="2"/>
              <a:buChar char="Ø"/>
            </a:pPr>
            <a:r>
              <a:rPr lang="en-US" dirty="0"/>
              <a:t>cd  /                           =&gt;  /</a:t>
            </a:r>
          </a:p>
          <a:p>
            <a:pPr lvl="1">
              <a:buFont typeface="Wingdings" panose="05000000000000000000" pitchFamily="2" charset="2"/>
              <a:buChar char="Ø"/>
            </a:pPr>
            <a:r>
              <a:rPr lang="en-US" dirty="0"/>
              <a:t>ls</a:t>
            </a:r>
          </a:p>
          <a:p>
            <a:pPr lvl="1">
              <a:buFont typeface="Wingdings" panose="05000000000000000000" pitchFamily="2" charset="2"/>
              <a:buChar char="Ø"/>
            </a:pPr>
            <a:r>
              <a:rPr lang="en-US" dirty="0"/>
              <a:t>pwd</a:t>
            </a:r>
          </a:p>
          <a:p>
            <a:r>
              <a:rPr lang="en-US" dirty="0"/>
              <a:t>home </a:t>
            </a:r>
            <a:r>
              <a:rPr lang="ko-KR" altLang="en-US" dirty="0"/>
              <a:t>폴더로 이동</a:t>
            </a:r>
            <a:endParaRPr lang="en-US" altLang="ko-KR" dirty="0"/>
          </a:p>
          <a:p>
            <a:pPr lvl="1">
              <a:buFont typeface="Wingdings" panose="05000000000000000000" pitchFamily="2" charset="2"/>
              <a:buChar char="Ø"/>
            </a:pPr>
            <a:r>
              <a:rPr lang="en-US" dirty="0"/>
              <a:t>cd home                    =&gt;  /home</a:t>
            </a:r>
          </a:p>
          <a:p>
            <a:pPr lvl="1">
              <a:buFont typeface="Wingdings" panose="05000000000000000000" pitchFamily="2" charset="2"/>
              <a:buChar char="Ø"/>
            </a:pPr>
            <a:r>
              <a:rPr lang="en-US" dirty="0"/>
              <a:t>ls </a:t>
            </a:r>
          </a:p>
          <a:p>
            <a:pPr lvl="1">
              <a:buFont typeface="Wingdings" panose="05000000000000000000" pitchFamily="2" charset="2"/>
              <a:buChar char="Ø"/>
            </a:pPr>
            <a:r>
              <a:rPr lang="en-US" dirty="0"/>
              <a:t>pwd</a:t>
            </a:r>
          </a:p>
          <a:p>
            <a:r>
              <a:rPr lang="en-US" dirty="0"/>
              <a:t>pi </a:t>
            </a:r>
            <a:r>
              <a:rPr lang="ko-KR" altLang="en-US" dirty="0"/>
              <a:t>폴더로 이동</a:t>
            </a:r>
            <a:endParaRPr lang="en-US" altLang="ko-KR" dirty="0"/>
          </a:p>
          <a:p>
            <a:pPr lvl="1">
              <a:buFont typeface="Wingdings" panose="05000000000000000000" pitchFamily="2" charset="2"/>
              <a:buChar char="Ø"/>
            </a:pPr>
            <a:r>
              <a:rPr lang="en-US" dirty="0"/>
              <a:t>cd  pi                        =&gt;  /home/pi</a:t>
            </a:r>
          </a:p>
          <a:p>
            <a:pPr lvl="1">
              <a:buFont typeface="Wingdings" panose="05000000000000000000" pitchFamily="2" charset="2"/>
              <a:buChar char="Ø"/>
            </a:pPr>
            <a:r>
              <a:rPr lang="en-US" dirty="0"/>
              <a:t>cd  pi                 </a:t>
            </a:r>
          </a:p>
          <a:p>
            <a:pPr lvl="1">
              <a:buFont typeface="Wingdings" panose="05000000000000000000" pitchFamily="2" charset="2"/>
              <a:buChar char="Ø"/>
            </a:pPr>
            <a:r>
              <a:rPr lang="en-US" dirty="0"/>
              <a:t>cd   ~                        =&gt;  /home/pi</a:t>
            </a:r>
          </a:p>
          <a:p>
            <a:pPr lvl="1">
              <a:buFont typeface="Wingdings" panose="05000000000000000000" pitchFamily="2" charset="2"/>
              <a:buChar char="Ø"/>
            </a:pPr>
            <a:r>
              <a:rPr lang="en-US" dirty="0"/>
              <a:t>cd   ~/pi                    =&gt;  /home/pi/pi</a:t>
            </a:r>
          </a:p>
          <a:p>
            <a:pPr lvl="1">
              <a:buFont typeface="Wingdings" panose="05000000000000000000" pitchFamily="2" charset="2"/>
              <a:buChar char="Ø"/>
            </a:pPr>
            <a:r>
              <a:rPr lang="en-US" dirty="0"/>
              <a:t>pwd</a:t>
            </a:r>
          </a:p>
          <a:p>
            <a:pPr lvl="1">
              <a:buFont typeface="Wingdings" panose="05000000000000000000" pitchFamily="2" charset="2"/>
              <a:buChar char="Ø"/>
            </a:pPr>
            <a:r>
              <a:rPr lang="en-US" dirty="0"/>
              <a:t>~</a:t>
            </a:r>
          </a:p>
        </p:txBody>
      </p:sp>
      <p:sp>
        <p:nvSpPr>
          <p:cNvPr id="4" name="날짜 개체 틀 3"/>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바닥글 개체 틀 4"/>
          <p:cNvSpPr>
            <a:spLocks noGrp="1"/>
          </p:cNvSpPr>
          <p:nvPr>
            <p:ph type="ftr" idx="11"/>
          </p:nvPr>
        </p:nvSpPr>
        <p:spPr/>
        <p:txBody>
          <a:bodyPr/>
          <a:lstStyle/>
          <a:p>
            <a:r>
              <a:rPr lang="ko-KR" altLang="en-US"/>
              <a:t>자율주행차 제어기 설계</a:t>
            </a:r>
          </a:p>
        </p:txBody>
      </p:sp>
      <p:sp>
        <p:nvSpPr>
          <p:cNvPr id="6" name="슬라이드 번호 개체 틀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169</a:t>
            </a:fld>
            <a:endParaRPr lang="en-US"/>
          </a:p>
        </p:txBody>
      </p:sp>
      <p:pic>
        <p:nvPicPr>
          <p:cNvPr id="10" name="Picture 9">
            <a:extLst>
              <a:ext uri="{FF2B5EF4-FFF2-40B4-BE49-F238E27FC236}">
                <a16:creationId xmlns:a16="http://schemas.microsoft.com/office/drawing/2014/main" id="{DF3CCCE4-64F0-4EDD-B8C1-61669D71D0D5}"/>
              </a:ext>
            </a:extLst>
          </p:cNvPr>
          <p:cNvPicPr>
            <a:picLocks noChangeAspect="1"/>
          </p:cNvPicPr>
          <p:nvPr/>
        </p:nvPicPr>
        <p:blipFill>
          <a:blip r:embed="rId2"/>
          <a:stretch>
            <a:fillRect/>
          </a:stretch>
        </p:blipFill>
        <p:spPr>
          <a:xfrm>
            <a:off x="5663953" y="1576129"/>
            <a:ext cx="3829584" cy="3705742"/>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2949183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643D-85DC-47F1-9EC9-9513EAADA915}"/>
              </a:ext>
            </a:extLst>
          </p:cNvPr>
          <p:cNvSpPr>
            <a:spLocks noGrp="1"/>
          </p:cNvSpPr>
          <p:nvPr>
            <p:ph type="title"/>
          </p:nvPr>
        </p:nvSpPr>
        <p:spPr/>
        <p:txBody>
          <a:bodyPr/>
          <a:lstStyle/>
          <a:p>
            <a:r>
              <a:rPr lang="en-US" altLang="ko-KR" dirty="0"/>
              <a:t>Pi-Top 2/3</a:t>
            </a:r>
            <a:endParaRPr lang="ko-KR" altLang="en-US" dirty="0"/>
          </a:p>
        </p:txBody>
      </p:sp>
      <p:sp>
        <p:nvSpPr>
          <p:cNvPr id="3" name="Date Placeholder 2">
            <a:extLst>
              <a:ext uri="{FF2B5EF4-FFF2-40B4-BE49-F238E27FC236}">
                <a16:creationId xmlns:a16="http://schemas.microsoft.com/office/drawing/2014/main" id="{F56FB041-C4A7-4417-BFC5-65B00AA18EB2}"/>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3C08F642-5886-4129-8B5E-F4C28F3F4560}"/>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3B5E8A13-C849-40F8-ABA1-E934F98A7A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6" name="Online Media 5" title="Pi-Top Assembly Guide!">
            <a:hlinkClick r:id="" action="ppaction://media"/>
            <a:extLst>
              <a:ext uri="{FF2B5EF4-FFF2-40B4-BE49-F238E27FC236}">
                <a16:creationId xmlns:a16="http://schemas.microsoft.com/office/drawing/2014/main" id="{BC5BAB41-7264-4F95-91BD-D91742CFCFCF}"/>
              </a:ext>
            </a:extLst>
          </p:cNvPr>
          <p:cNvPicPr>
            <a:picLocks noRot="1" noChangeAspect="1"/>
          </p:cNvPicPr>
          <p:nvPr>
            <a:videoFile r:link="rId1"/>
          </p:nvPr>
        </p:nvPicPr>
        <p:blipFill>
          <a:blip r:embed="rId3"/>
          <a:stretch>
            <a:fillRect/>
          </a:stretch>
        </p:blipFill>
        <p:spPr>
          <a:xfrm>
            <a:off x="894085" y="1443941"/>
            <a:ext cx="8099577" cy="4556013"/>
          </a:xfrm>
          <a:prstGeom prst="rect">
            <a:avLst/>
          </a:prstGeom>
        </p:spPr>
      </p:pic>
    </p:spTree>
    <p:extLst>
      <p:ext uri="{BB962C8B-B14F-4D97-AF65-F5344CB8AC3E}">
        <p14:creationId xmlns:p14="http://schemas.microsoft.com/office/powerpoint/2010/main" val="8188274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현재 사용자 정보</a:t>
            </a:r>
            <a:endParaRPr lang="en-US"/>
          </a:p>
        </p:txBody>
      </p:sp>
      <p:sp>
        <p:nvSpPr>
          <p:cNvPr id="3" name="텍스트 개체 틀 2"/>
          <p:cNvSpPr>
            <a:spLocks noGrp="1"/>
          </p:cNvSpPr>
          <p:nvPr>
            <p:ph type="body" idx="1"/>
          </p:nvPr>
        </p:nvSpPr>
        <p:spPr>
          <a:xfrm>
            <a:off x="681038" y="1255271"/>
            <a:ext cx="4947405" cy="4921692"/>
          </a:xfrm>
        </p:spPr>
        <p:txBody>
          <a:bodyPr/>
          <a:lstStyle/>
          <a:p>
            <a:pPr>
              <a:lnSpc>
                <a:spcPct val="100000"/>
              </a:lnSpc>
            </a:pPr>
            <a:r>
              <a:rPr lang="ko-KR" altLang="en-US" dirty="0"/>
              <a:t>현재 사용자 아이디와 그룹 아디디 표출</a:t>
            </a:r>
            <a:endParaRPr lang="en-US" dirty="0"/>
          </a:p>
          <a:p>
            <a:pPr lvl="1">
              <a:lnSpc>
                <a:spcPct val="100000"/>
              </a:lnSpc>
              <a:buFont typeface="Wingdings" panose="05000000000000000000" pitchFamily="2" charset="2"/>
              <a:buChar char="Ø"/>
            </a:pPr>
            <a:r>
              <a:rPr lang="en-US" dirty="0"/>
              <a:t>id</a:t>
            </a:r>
          </a:p>
          <a:p>
            <a:pPr>
              <a:lnSpc>
                <a:spcPct val="100000"/>
              </a:lnSpc>
            </a:pPr>
            <a:r>
              <a:rPr lang="ko-KR" altLang="en-US" dirty="0"/>
              <a:t>현재 사용자 아이디 표출</a:t>
            </a:r>
            <a:endParaRPr lang="en-US" dirty="0"/>
          </a:p>
          <a:p>
            <a:pPr lvl="1">
              <a:lnSpc>
                <a:spcPct val="100000"/>
              </a:lnSpc>
              <a:buFont typeface="Wingdings" panose="05000000000000000000" pitchFamily="2" charset="2"/>
              <a:buChar char="Ø"/>
            </a:pPr>
            <a:r>
              <a:rPr lang="en-US" dirty="0"/>
              <a:t>whoami</a:t>
            </a:r>
          </a:p>
        </p:txBody>
      </p:sp>
      <p:sp>
        <p:nvSpPr>
          <p:cNvPr id="4" name="날짜 개체 틀 3"/>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바닥글 개체 틀 4"/>
          <p:cNvSpPr>
            <a:spLocks noGrp="1"/>
          </p:cNvSpPr>
          <p:nvPr>
            <p:ph type="ftr" idx="11"/>
          </p:nvPr>
        </p:nvSpPr>
        <p:spPr/>
        <p:txBody>
          <a:bodyPr/>
          <a:lstStyle/>
          <a:p>
            <a:r>
              <a:rPr lang="ko-KR" altLang="en-US"/>
              <a:t>자율주행차 제어기 설계</a:t>
            </a:r>
          </a:p>
        </p:txBody>
      </p:sp>
      <p:sp>
        <p:nvSpPr>
          <p:cNvPr id="6" name="슬라이드 번호 개체 틀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170</a:t>
            </a:fld>
            <a:endParaRPr lang="en-US"/>
          </a:p>
        </p:txBody>
      </p:sp>
      <p:pic>
        <p:nvPicPr>
          <p:cNvPr id="7" name="Picture 6">
            <a:extLst>
              <a:ext uri="{FF2B5EF4-FFF2-40B4-BE49-F238E27FC236}">
                <a16:creationId xmlns:a16="http://schemas.microsoft.com/office/drawing/2014/main" id="{5DD23859-8522-4011-9A52-7B34934BD4A0}"/>
              </a:ext>
            </a:extLst>
          </p:cNvPr>
          <p:cNvPicPr>
            <a:picLocks noChangeAspect="1"/>
          </p:cNvPicPr>
          <p:nvPr/>
        </p:nvPicPr>
        <p:blipFill>
          <a:blip r:embed="rId2"/>
          <a:stretch>
            <a:fillRect/>
          </a:stretch>
        </p:blipFill>
        <p:spPr>
          <a:xfrm>
            <a:off x="5235985" y="3207059"/>
            <a:ext cx="4163006" cy="1695687"/>
          </a:xfrm>
          <a:prstGeom prst="rect">
            <a:avLst/>
          </a:prstGeom>
        </p:spPr>
      </p:pic>
    </p:spTree>
    <p:extLst>
      <p:ext uri="{BB962C8B-B14F-4D97-AF65-F5344CB8AC3E}">
        <p14:creationId xmlns:p14="http://schemas.microsoft.com/office/powerpoint/2010/main" val="31713965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ko-KR" altLang="en-US" sz="4800" dirty="0"/>
              <a:t>연구</a:t>
            </a:r>
            <a:r>
              <a:rPr lang="en-US" sz="4800" dirty="0"/>
              <a:t> </a:t>
            </a:r>
            <a:r>
              <a:rPr lang="en-US" sz="4800" dirty="0" err="1"/>
              <a:t>개요</a:t>
            </a:r>
            <a:endParaRPr sz="4800" dirty="0"/>
          </a:p>
        </p:txBody>
      </p:sp>
      <p:sp>
        <p:nvSpPr>
          <p:cNvPr id="97" name="Google Shape;97;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dirty="0"/>
              <a:t>자율주행차 제어기 설계</a:t>
            </a:r>
            <a:endParaRPr dirty="0"/>
          </a:p>
        </p:txBody>
      </p:sp>
      <p:sp>
        <p:nvSpPr>
          <p:cNvPr id="2" name="날짜 개체 틀 1"/>
          <p:cNvSpPr>
            <a:spLocks noGrp="1"/>
          </p:cNvSpPr>
          <p:nvPr>
            <p:ph type="dt" idx="10"/>
          </p:nvPr>
        </p:nvSpPr>
        <p:spPr/>
        <p:txBody>
          <a:bodyPr/>
          <a:lstStyle/>
          <a:p>
            <a:fld id="{8399633C-BB90-45D9-855F-AE3316ADA56A}" type="datetime1">
              <a:rPr lang="ko-KR" altLang="en-US" smtClean="0"/>
              <a:t>2019-12-24</a:t>
            </a:fld>
            <a:endParaRPr lang="en-US"/>
          </a:p>
        </p:txBody>
      </p:sp>
      <p:sp>
        <p:nvSpPr>
          <p:cNvPr id="99" name="Google Shape;99;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자율주행차 제어기 설계</a:t>
            </a:r>
            <a:endParaRPr/>
          </a:p>
        </p:txBody>
      </p:sp>
      <p:sp>
        <p:nvSpPr>
          <p:cNvPr id="100" name="Google Shape;100;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171</a:t>
            </a:fld>
            <a:endParaRPr/>
          </a:p>
        </p:txBody>
      </p:sp>
    </p:spTree>
    <p:extLst>
      <p:ext uri="{BB962C8B-B14F-4D97-AF65-F5344CB8AC3E}">
        <p14:creationId xmlns:p14="http://schemas.microsoft.com/office/powerpoint/2010/main" val="26647552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ADF1-CFFF-4F93-9EA8-CA1EFE6BD66C}"/>
              </a:ext>
            </a:extLst>
          </p:cNvPr>
          <p:cNvSpPr>
            <a:spLocks noGrp="1"/>
          </p:cNvSpPr>
          <p:nvPr>
            <p:ph type="title"/>
          </p:nvPr>
        </p:nvSpPr>
        <p:spPr/>
        <p:txBody>
          <a:bodyPr/>
          <a:lstStyle/>
          <a:p>
            <a:r>
              <a:rPr lang="en-US" altLang="ko-KR" dirty="0"/>
              <a:t>Pixhawk</a:t>
            </a:r>
            <a:endParaRPr lang="ko-KR" altLang="en-US" dirty="0"/>
          </a:p>
        </p:txBody>
      </p:sp>
      <p:sp>
        <p:nvSpPr>
          <p:cNvPr id="3" name="Date Placeholder 2">
            <a:extLst>
              <a:ext uri="{FF2B5EF4-FFF2-40B4-BE49-F238E27FC236}">
                <a16:creationId xmlns:a16="http://schemas.microsoft.com/office/drawing/2014/main" id="{56D4B153-103A-48CA-91CC-A6A491E9F12D}"/>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AD369EAC-881B-4DA7-A294-7C33E4473F32}"/>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807E2D14-3B0A-44AE-9519-A0ABF595AD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172</a:t>
            </a:fld>
            <a:endParaRPr lang="en-US"/>
          </a:p>
        </p:txBody>
      </p:sp>
      <p:pic>
        <p:nvPicPr>
          <p:cNvPr id="1026" name="Picture 2" descr="Image result for pixhawk 4">
            <a:extLst>
              <a:ext uri="{FF2B5EF4-FFF2-40B4-BE49-F238E27FC236}">
                <a16:creationId xmlns:a16="http://schemas.microsoft.com/office/drawing/2014/main" id="{A79F4B0B-3E15-4350-9A8E-766DA9831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905" y="1595756"/>
            <a:ext cx="2461339" cy="41277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344D44D-ECEF-477F-8DA4-8BB0BD24AF6C}"/>
              </a:ext>
            </a:extLst>
          </p:cNvPr>
          <p:cNvPicPr>
            <a:picLocks noChangeAspect="1"/>
          </p:cNvPicPr>
          <p:nvPr/>
        </p:nvPicPr>
        <p:blipFill>
          <a:blip r:embed="rId3"/>
          <a:stretch>
            <a:fillRect/>
          </a:stretch>
        </p:blipFill>
        <p:spPr>
          <a:xfrm>
            <a:off x="5039859" y="2058065"/>
            <a:ext cx="3699695" cy="3203091"/>
          </a:xfrm>
          <a:prstGeom prst="rect">
            <a:avLst/>
          </a:prstGeom>
        </p:spPr>
      </p:pic>
    </p:spTree>
    <p:extLst>
      <p:ext uri="{BB962C8B-B14F-4D97-AF65-F5344CB8AC3E}">
        <p14:creationId xmlns:p14="http://schemas.microsoft.com/office/powerpoint/2010/main" val="33855940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1C0F-F037-49CE-96F1-11D56D46BD07}"/>
              </a:ext>
            </a:extLst>
          </p:cNvPr>
          <p:cNvSpPr>
            <a:spLocks noGrp="1"/>
          </p:cNvSpPr>
          <p:nvPr>
            <p:ph type="title"/>
          </p:nvPr>
        </p:nvSpPr>
        <p:spPr/>
        <p:txBody>
          <a:bodyPr/>
          <a:lstStyle/>
          <a:p>
            <a:r>
              <a:rPr lang="en-US" altLang="ko-KR" dirty="0"/>
              <a:t>Pixhawk 4  Flight controller</a:t>
            </a:r>
            <a:endParaRPr lang="ko-KR" altLang="en-US" dirty="0"/>
          </a:p>
        </p:txBody>
      </p:sp>
      <p:sp>
        <p:nvSpPr>
          <p:cNvPr id="3" name="Text Placeholder 2">
            <a:extLst>
              <a:ext uri="{FF2B5EF4-FFF2-40B4-BE49-F238E27FC236}">
                <a16:creationId xmlns:a16="http://schemas.microsoft.com/office/drawing/2014/main" id="{7A855D23-C5B8-4D32-B0EB-A3B6D70D9324}"/>
              </a:ext>
            </a:extLst>
          </p:cNvPr>
          <p:cNvSpPr>
            <a:spLocks noGrp="1"/>
          </p:cNvSpPr>
          <p:nvPr>
            <p:ph type="body" idx="1"/>
          </p:nvPr>
        </p:nvSpPr>
        <p:spPr>
          <a:xfrm>
            <a:off x="681038" y="1255270"/>
            <a:ext cx="6091995" cy="4190669"/>
          </a:xfrm>
        </p:spPr>
        <p:txBody>
          <a:bodyPr>
            <a:normAutofit/>
          </a:bodyPr>
          <a:lstStyle/>
          <a:p>
            <a:r>
              <a:rPr lang="en-US" altLang="ko-KR" dirty="0"/>
              <a:t>Pixhawk 4 Flight Controller</a:t>
            </a:r>
          </a:p>
          <a:p>
            <a:pPr lvl="1"/>
            <a:r>
              <a:rPr lang="en-US" altLang="ko-KR" dirty="0"/>
              <a:t>A new and small form factor</a:t>
            </a:r>
          </a:p>
          <a:p>
            <a:pPr lvl="1"/>
            <a:r>
              <a:rPr lang="en-US" altLang="ko-KR" dirty="0"/>
              <a:t>More computing power and 2X the RAM than previous versions</a:t>
            </a:r>
          </a:p>
          <a:p>
            <a:pPr lvl="1"/>
            <a:r>
              <a:rPr lang="en-US" altLang="ko-KR" dirty="0"/>
              <a:t>New sensors with higher temperature stability</a:t>
            </a:r>
          </a:p>
          <a:p>
            <a:pPr lvl="1"/>
            <a:r>
              <a:rPr lang="en-US" altLang="ko-KR" dirty="0"/>
              <a:t>Integrated vibrations isolation</a:t>
            </a:r>
          </a:p>
          <a:p>
            <a:pPr lvl="1"/>
            <a:r>
              <a:rPr lang="en-US" altLang="ko-KR" dirty="0"/>
              <a:t>Increased ease-of-use: pre-installed with most recent PX4 (v1.7)</a:t>
            </a:r>
          </a:p>
          <a:p>
            <a:pPr lvl="1"/>
            <a:r>
              <a:rPr lang="en-US" altLang="ko-KR" dirty="0"/>
              <a:t>Additional ports for better integration and expansion</a:t>
            </a:r>
            <a:endParaRPr lang="ko-KR" altLang="en-US" dirty="0"/>
          </a:p>
        </p:txBody>
      </p:sp>
      <p:sp>
        <p:nvSpPr>
          <p:cNvPr id="4" name="Date Placeholder 3">
            <a:extLst>
              <a:ext uri="{FF2B5EF4-FFF2-40B4-BE49-F238E27FC236}">
                <a16:creationId xmlns:a16="http://schemas.microsoft.com/office/drawing/2014/main" id="{45D51F72-141E-470A-92AE-0F3F28E99329}"/>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294FA48B-0611-49A6-A136-2A61244F35ED}"/>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8B4D10F-1FF0-4485-81BA-5E29B4CFBA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173</a:t>
            </a:fld>
            <a:endParaRPr lang="en-US"/>
          </a:p>
        </p:txBody>
      </p:sp>
      <p:pic>
        <p:nvPicPr>
          <p:cNvPr id="1026" name="Picture 2" descr="https://docs.px4.io/v1.9.0/assets/flight_controller/pixhawk4/pixhawk4_hero_upright.jpg">
            <a:extLst>
              <a:ext uri="{FF2B5EF4-FFF2-40B4-BE49-F238E27FC236}">
                <a16:creationId xmlns:a16="http://schemas.microsoft.com/office/drawing/2014/main" id="{6285F793-55EE-44F5-B495-65751C477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4024" y="1255270"/>
            <a:ext cx="2889205" cy="484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3370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1C0F-F037-49CE-96F1-11D56D46BD07}"/>
              </a:ext>
            </a:extLst>
          </p:cNvPr>
          <p:cNvSpPr>
            <a:spLocks noGrp="1"/>
          </p:cNvSpPr>
          <p:nvPr>
            <p:ph type="title"/>
          </p:nvPr>
        </p:nvSpPr>
        <p:spPr/>
        <p:txBody>
          <a:bodyPr>
            <a:normAutofit fontScale="90000"/>
          </a:bodyPr>
          <a:lstStyle/>
          <a:p>
            <a:r>
              <a:rPr lang="en-US" altLang="ko-KR" dirty="0"/>
              <a:t>Pixhawk 4   Technical specifications</a:t>
            </a:r>
            <a:endParaRPr lang="ko-KR" altLang="en-US" dirty="0"/>
          </a:p>
        </p:txBody>
      </p:sp>
      <p:sp>
        <p:nvSpPr>
          <p:cNvPr id="3" name="Text Placeholder 2">
            <a:extLst>
              <a:ext uri="{FF2B5EF4-FFF2-40B4-BE49-F238E27FC236}">
                <a16:creationId xmlns:a16="http://schemas.microsoft.com/office/drawing/2014/main" id="{7A855D23-C5B8-4D32-B0EB-A3B6D70D9324}"/>
              </a:ext>
            </a:extLst>
          </p:cNvPr>
          <p:cNvSpPr>
            <a:spLocks noGrp="1"/>
          </p:cNvSpPr>
          <p:nvPr>
            <p:ph type="body" idx="1"/>
          </p:nvPr>
        </p:nvSpPr>
        <p:spPr>
          <a:xfrm>
            <a:off x="681038" y="1255271"/>
            <a:ext cx="8543925" cy="3234998"/>
          </a:xfrm>
        </p:spPr>
        <p:txBody>
          <a:bodyPr>
            <a:normAutofit lnSpcReduction="10000"/>
          </a:bodyPr>
          <a:lstStyle/>
          <a:p>
            <a:r>
              <a:rPr lang="en-US" altLang="ko-KR" dirty="0"/>
              <a:t>Main FMU Processor: STM32F765</a:t>
            </a:r>
          </a:p>
          <a:p>
            <a:pPr lvl="1"/>
            <a:r>
              <a:rPr lang="en-US" altLang="ko-KR" dirty="0"/>
              <a:t>32 Bit Arm® Cortex®-M7, 216MHz, 2MB memory, 512KB RAM</a:t>
            </a:r>
          </a:p>
          <a:p>
            <a:r>
              <a:rPr lang="en-US" altLang="ko-KR" dirty="0"/>
              <a:t>IO Processor: STM32F100</a:t>
            </a:r>
          </a:p>
          <a:p>
            <a:pPr lvl="1"/>
            <a:r>
              <a:rPr lang="en-US" altLang="ko-KR" dirty="0"/>
              <a:t>32 Bit Arm® Cortex®-M3, 24MHz, 8KB SRAM</a:t>
            </a:r>
          </a:p>
          <a:p>
            <a:r>
              <a:rPr lang="en-US" altLang="ko-KR" dirty="0"/>
              <a:t>On-board sensors</a:t>
            </a:r>
          </a:p>
          <a:p>
            <a:pPr lvl="1"/>
            <a:r>
              <a:rPr lang="en-US" altLang="ko-KR" b="1" dirty="0">
                <a:solidFill>
                  <a:srgbClr val="00B050"/>
                </a:solidFill>
              </a:rPr>
              <a:t>Accel/Gyro: ICM-20689</a:t>
            </a:r>
          </a:p>
          <a:p>
            <a:pPr lvl="1"/>
            <a:r>
              <a:rPr lang="en-US" altLang="ko-KR" b="1" dirty="0">
                <a:solidFill>
                  <a:srgbClr val="00B050"/>
                </a:solidFill>
              </a:rPr>
              <a:t>Accel/Gyro: BMI055</a:t>
            </a:r>
          </a:p>
          <a:p>
            <a:pPr lvl="1"/>
            <a:r>
              <a:rPr lang="en-US" altLang="ko-KR" b="1" dirty="0">
                <a:solidFill>
                  <a:srgbClr val="00B050"/>
                </a:solidFill>
              </a:rPr>
              <a:t>Mag: IST8310</a:t>
            </a:r>
          </a:p>
          <a:p>
            <a:pPr lvl="1"/>
            <a:r>
              <a:rPr lang="en-US" altLang="ko-KR" b="1" dirty="0">
                <a:solidFill>
                  <a:srgbClr val="00B050"/>
                </a:solidFill>
              </a:rPr>
              <a:t>Barometer: MS5611</a:t>
            </a:r>
            <a:endParaRPr lang="ko-KR" altLang="en-US" b="1" dirty="0">
              <a:solidFill>
                <a:srgbClr val="00B050"/>
              </a:solidFill>
            </a:endParaRPr>
          </a:p>
        </p:txBody>
      </p:sp>
      <p:sp>
        <p:nvSpPr>
          <p:cNvPr id="4" name="Date Placeholder 3">
            <a:extLst>
              <a:ext uri="{FF2B5EF4-FFF2-40B4-BE49-F238E27FC236}">
                <a16:creationId xmlns:a16="http://schemas.microsoft.com/office/drawing/2014/main" id="{45D51F72-141E-470A-92AE-0F3F28E99329}"/>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294FA48B-0611-49A6-A136-2A61244F35ED}"/>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8B4D10F-1FF0-4485-81BA-5E29B4CFBA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174</a:t>
            </a:fld>
            <a:endParaRPr lang="en-US"/>
          </a:p>
        </p:txBody>
      </p:sp>
      <p:pic>
        <p:nvPicPr>
          <p:cNvPr id="2052" name="Picture 4" descr="https://docs.px4.io/v1.9.0/assets/flight_controller/pixhawk4/pixhawk4_logo_view.jpg">
            <a:extLst>
              <a:ext uri="{FF2B5EF4-FFF2-40B4-BE49-F238E27FC236}">
                <a16:creationId xmlns:a16="http://schemas.microsoft.com/office/drawing/2014/main" id="{CC060A15-1433-416F-A81B-C64471520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015" y="3019480"/>
            <a:ext cx="4061693" cy="2941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5563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0426-60E0-441E-A199-A05DB81D4491}"/>
              </a:ext>
            </a:extLst>
          </p:cNvPr>
          <p:cNvSpPr>
            <a:spLocks noGrp="1"/>
          </p:cNvSpPr>
          <p:nvPr>
            <p:ph type="title"/>
          </p:nvPr>
        </p:nvSpPr>
        <p:spPr/>
        <p:txBody>
          <a:bodyPr/>
          <a:lstStyle/>
          <a:p>
            <a:r>
              <a:rPr lang="en-US" altLang="ko-KR" dirty="0"/>
              <a:t>Pixhawk history</a:t>
            </a:r>
            <a:endParaRPr lang="ko-KR" altLang="en-US" dirty="0"/>
          </a:p>
        </p:txBody>
      </p:sp>
      <p:sp>
        <p:nvSpPr>
          <p:cNvPr id="3" name="Text Placeholder 2">
            <a:extLst>
              <a:ext uri="{FF2B5EF4-FFF2-40B4-BE49-F238E27FC236}">
                <a16:creationId xmlns:a16="http://schemas.microsoft.com/office/drawing/2014/main" id="{06ABEDE4-BEB1-459C-A76E-9BD90767A5E6}"/>
              </a:ext>
            </a:extLst>
          </p:cNvPr>
          <p:cNvSpPr>
            <a:spLocks noGrp="1"/>
          </p:cNvSpPr>
          <p:nvPr>
            <p:ph type="body" idx="1"/>
          </p:nvPr>
        </p:nvSpPr>
        <p:spPr>
          <a:xfrm>
            <a:off x="681038" y="1255271"/>
            <a:ext cx="8543925" cy="1504862"/>
          </a:xfrm>
        </p:spPr>
        <p:txBody>
          <a:bodyPr/>
          <a:lstStyle/>
          <a:p>
            <a:r>
              <a:rPr lang="en-US" altLang="ko-KR" dirty="0">
                <a:hlinkClick r:id="rId2"/>
              </a:rPr>
              <a:t>https://auterion.com/the-history-of-pixhawk/</a:t>
            </a:r>
            <a:endParaRPr lang="en-US" altLang="ko-KR" dirty="0"/>
          </a:p>
          <a:p>
            <a:r>
              <a:rPr lang="en-US" altLang="ko-KR" dirty="0"/>
              <a:t>PX4 was born! We released the first stable release in 2013 after two years of development.</a:t>
            </a:r>
            <a:endParaRPr lang="ko-KR" altLang="en-US" dirty="0"/>
          </a:p>
        </p:txBody>
      </p:sp>
      <p:sp>
        <p:nvSpPr>
          <p:cNvPr id="4" name="Date Placeholder 3">
            <a:extLst>
              <a:ext uri="{FF2B5EF4-FFF2-40B4-BE49-F238E27FC236}">
                <a16:creationId xmlns:a16="http://schemas.microsoft.com/office/drawing/2014/main" id="{7BCF85B1-E5A3-41EE-9760-C10B2CC932D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109FF71E-F9D2-47A4-A6FE-335D4A844868}"/>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5BB60D17-305B-455E-B7BA-672A2B6E7A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175</a:t>
            </a:fld>
            <a:endParaRPr lang="en-US"/>
          </a:p>
        </p:txBody>
      </p:sp>
      <p:pic>
        <p:nvPicPr>
          <p:cNvPr id="7" name="Picture 6">
            <a:extLst>
              <a:ext uri="{FF2B5EF4-FFF2-40B4-BE49-F238E27FC236}">
                <a16:creationId xmlns:a16="http://schemas.microsoft.com/office/drawing/2014/main" id="{3DA3FF18-2942-44FC-B002-7415CF48ABFE}"/>
              </a:ext>
            </a:extLst>
          </p:cNvPr>
          <p:cNvPicPr>
            <a:picLocks noChangeAspect="1"/>
          </p:cNvPicPr>
          <p:nvPr/>
        </p:nvPicPr>
        <p:blipFill>
          <a:blip r:embed="rId3"/>
          <a:stretch>
            <a:fillRect/>
          </a:stretch>
        </p:blipFill>
        <p:spPr>
          <a:xfrm>
            <a:off x="1201039" y="2760133"/>
            <a:ext cx="7503920" cy="3112064"/>
          </a:xfrm>
          <a:prstGeom prst="rect">
            <a:avLst/>
          </a:prstGeom>
        </p:spPr>
      </p:pic>
    </p:spTree>
    <p:extLst>
      <p:ext uri="{BB962C8B-B14F-4D97-AF65-F5344CB8AC3E}">
        <p14:creationId xmlns:p14="http://schemas.microsoft.com/office/powerpoint/2010/main" val="27561612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DB72-DC08-456B-BF62-D7F5C0697BA0}"/>
              </a:ext>
            </a:extLst>
          </p:cNvPr>
          <p:cNvSpPr>
            <a:spLocks noGrp="1"/>
          </p:cNvSpPr>
          <p:nvPr>
            <p:ph type="title"/>
          </p:nvPr>
        </p:nvSpPr>
        <p:spPr/>
        <p:txBody>
          <a:bodyPr/>
          <a:lstStyle/>
          <a:p>
            <a:r>
              <a:rPr lang="en-US" altLang="ko-KR" dirty="0"/>
              <a:t>Traxxas </a:t>
            </a:r>
            <a:r>
              <a:rPr lang="ko-KR" altLang="en-US" dirty="0"/>
              <a:t>자율주행차</a:t>
            </a:r>
          </a:p>
        </p:txBody>
      </p:sp>
      <p:sp>
        <p:nvSpPr>
          <p:cNvPr id="3" name="Text Placeholder 2">
            <a:extLst>
              <a:ext uri="{FF2B5EF4-FFF2-40B4-BE49-F238E27FC236}">
                <a16:creationId xmlns:a16="http://schemas.microsoft.com/office/drawing/2014/main" id="{4BA91057-1926-4477-BA96-D676BBF123CB}"/>
              </a:ext>
            </a:extLst>
          </p:cNvPr>
          <p:cNvSpPr>
            <a:spLocks noGrp="1"/>
          </p:cNvSpPr>
          <p:nvPr>
            <p:ph type="body" idx="1"/>
          </p:nvPr>
        </p:nvSpPr>
        <p:spPr/>
        <p:txBody>
          <a:bodyPr/>
          <a:lstStyle/>
          <a:p>
            <a:pPr marL="571500" indent="-342900">
              <a:buFont typeface="Arial" panose="020B0604020202020204" pitchFamily="34" charset="0"/>
              <a:buChar char="•"/>
            </a:pPr>
            <a:r>
              <a:rPr lang="en-US" altLang="ko-KR" dirty="0"/>
              <a:t>Traxxas + Navio2 </a:t>
            </a:r>
            <a:r>
              <a:rPr lang="ko-KR" altLang="en-US" dirty="0"/>
              <a:t>기반 자율 주행 차량 제작</a:t>
            </a:r>
          </a:p>
          <a:p>
            <a:pPr marL="571500" indent="-342900">
              <a:buFont typeface="Arial" panose="020B0604020202020204" pitchFamily="34" charset="0"/>
              <a:buChar char="•"/>
            </a:pPr>
            <a:r>
              <a:rPr lang="en-US" altLang="ko-KR" dirty="0"/>
              <a:t>GroundControl </a:t>
            </a:r>
            <a:r>
              <a:rPr lang="ko-KR" altLang="en-US" dirty="0"/>
              <a:t>소프트웨어를 이용한 자율 주행 실습</a:t>
            </a:r>
          </a:p>
          <a:p>
            <a:pPr marL="571500" indent="-342900">
              <a:buFont typeface="Arial" panose="020B0604020202020204" pitchFamily="34" charset="0"/>
              <a:buChar char="•"/>
            </a:pPr>
            <a:r>
              <a:rPr lang="en-US" altLang="ko-KR" dirty="0"/>
              <a:t>MavLink </a:t>
            </a:r>
            <a:r>
              <a:rPr lang="ko-KR" altLang="en-US" dirty="0"/>
              <a:t>프로토콜 기반 자율 주행 파이쓴 프로그래밍</a:t>
            </a:r>
          </a:p>
        </p:txBody>
      </p:sp>
      <p:sp>
        <p:nvSpPr>
          <p:cNvPr id="4" name="Date Placeholder 3">
            <a:extLst>
              <a:ext uri="{FF2B5EF4-FFF2-40B4-BE49-F238E27FC236}">
                <a16:creationId xmlns:a16="http://schemas.microsoft.com/office/drawing/2014/main" id="{C956994E-C83C-4BED-8266-1113C71AD928}"/>
              </a:ext>
            </a:extLst>
          </p:cNvPr>
          <p:cNvSpPr>
            <a:spLocks noGrp="1"/>
          </p:cNvSpPr>
          <p:nvPr>
            <p:ph type="dt" idx="10"/>
          </p:nvPr>
        </p:nvSpPr>
        <p:spPr/>
        <p:txBody>
          <a:bodyPr/>
          <a:lstStyle/>
          <a:p>
            <a:fld id="{11B0EE08-B4C3-42E5-AB58-B447E2ED7809}"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F9C9C7D3-AD68-413B-A3AC-B33989F0DCA1}"/>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1F293375-66C9-4882-B1E9-42E0CA7A23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176</a:t>
            </a:fld>
            <a:endParaRPr lang="en-US"/>
          </a:p>
        </p:txBody>
      </p:sp>
    </p:spTree>
    <p:extLst>
      <p:ext uri="{BB962C8B-B14F-4D97-AF65-F5344CB8AC3E}">
        <p14:creationId xmlns:p14="http://schemas.microsoft.com/office/powerpoint/2010/main" val="42571348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rduPilot Logo, Medium Siz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41" y="1977777"/>
            <a:ext cx="2253767" cy="3234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5BB5096-211D-4338-8F80-9BFFC30E218C}"/>
              </a:ext>
            </a:extLst>
          </p:cNvPr>
          <p:cNvPicPr>
            <a:picLocks noChangeAspect="1"/>
          </p:cNvPicPr>
          <p:nvPr/>
        </p:nvPicPr>
        <p:blipFill>
          <a:blip r:embed="rId3"/>
          <a:stretch>
            <a:fillRect/>
          </a:stretch>
        </p:blipFill>
        <p:spPr>
          <a:xfrm>
            <a:off x="5699297" y="1937127"/>
            <a:ext cx="815017" cy="388228"/>
          </a:xfrm>
          <a:prstGeom prst="rect">
            <a:avLst/>
          </a:prstGeom>
        </p:spPr>
      </p:pic>
      <p:grpSp>
        <p:nvGrpSpPr>
          <p:cNvPr id="6" name="Group 5">
            <a:extLst>
              <a:ext uri="{FF2B5EF4-FFF2-40B4-BE49-F238E27FC236}">
                <a16:creationId xmlns:a16="http://schemas.microsoft.com/office/drawing/2014/main" id="{DBD0130E-B43F-4CC7-85D3-C7578F22F621}"/>
              </a:ext>
            </a:extLst>
          </p:cNvPr>
          <p:cNvGrpSpPr/>
          <p:nvPr/>
        </p:nvGrpSpPr>
        <p:grpSpPr>
          <a:xfrm>
            <a:off x="5387494" y="2612925"/>
            <a:ext cx="1497526" cy="1053127"/>
            <a:chOff x="5902855" y="2742489"/>
            <a:chExt cx="1803212" cy="1325413"/>
          </a:xfrm>
        </p:grpSpPr>
        <p:pic>
          <p:nvPicPr>
            <p:cNvPr id="14" name="Picture 13">
              <a:extLst>
                <a:ext uri="{FF2B5EF4-FFF2-40B4-BE49-F238E27FC236}">
                  <a16:creationId xmlns:a16="http://schemas.microsoft.com/office/drawing/2014/main" id="{A1E7FBE6-69C0-40B1-A0F5-D30A7AFCFAFA}"/>
                </a:ext>
              </a:extLst>
            </p:cNvPr>
            <p:cNvPicPr>
              <a:picLocks noChangeAspect="1"/>
            </p:cNvPicPr>
            <p:nvPr/>
          </p:nvPicPr>
          <p:blipFill>
            <a:blip r:embed="rId4"/>
            <a:stretch>
              <a:fillRect/>
            </a:stretch>
          </p:blipFill>
          <p:spPr>
            <a:xfrm>
              <a:off x="6392819" y="2742489"/>
              <a:ext cx="673988" cy="784950"/>
            </a:xfrm>
            <a:prstGeom prst="rect">
              <a:avLst/>
            </a:prstGeom>
          </p:spPr>
        </p:pic>
        <p:sp>
          <p:nvSpPr>
            <p:cNvPr id="16" name="TextBox 15">
              <a:extLst>
                <a:ext uri="{FF2B5EF4-FFF2-40B4-BE49-F238E27FC236}">
                  <a16:creationId xmlns:a16="http://schemas.microsoft.com/office/drawing/2014/main" id="{51DE5F1A-05E6-43F9-840F-980F3996D43B}"/>
                </a:ext>
              </a:extLst>
            </p:cNvPr>
            <p:cNvSpPr txBox="1"/>
            <p:nvPr/>
          </p:nvSpPr>
          <p:spPr>
            <a:xfrm>
              <a:off x="5902855" y="3680549"/>
              <a:ext cx="1803212" cy="387353"/>
            </a:xfrm>
            <a:prstGeom prst="rect">
              <a:avLst/>
            </a:prstGeom>
            <a:noFill/>
          </p:spPr>
          <p:txBody>
            <a:bodyPr wrap="none" rtlCol="0">
              <a:spAutoFit/>
            </a:bodyPr>
            <a:lstStyle/>
            <a:p>
              <a:r>
                <a:rPr lang="en-US" altLang="ko-KR" dirty="0"/>
                <a:t>Telemetry Radio</a:t>
              </a:r>
              <a:endParaRPr lang="en-US" dirty="0"/>
            </a:p>
          </p:txBody>
        </p:sp>
      </p:grpSp>
      <p:sp>
        <p:nvSpPr>
          <p:cNvPr id="25" name="TextBox 24">
            <a:extLst>
              <a:ext uri="{FF2B5EF4-FFF2-40B4-BE49-F238E27FC236}">
                <a16:creationId xmlns:a16="http://schemas.microsoft.com/office/drawing/2014/main" id="{888B50F3-5B75-487F-9DFB-A3413BD1794F}"/>
              </a:ext>
            </a:extLst>
          </p:cNvPr>
          <p:cNvSpPr txBox="1"/>
          <p:nvPr/>
        </p:nvSpPr>
        <p:spPr>
          <a:xfrm>
            <a:off x="773812" y="3105341"/>
            <a:ext cx="1736374" cy="307777"/>
          </a:xfrm>
          <a:prstGeom prst="rect">
            <a:avLst/>
          </a:prstGeom>
          <a:noFill/>
        </p:spPr>
        <p:txBody>
          <a:bodyPr wrap="none" rtlCol="0">
            <a:spAutoFit/>
          </a:bodyPr>
          <a:lstStyle/>
          <a:p>
            <a:pPr algn="ctr"/>
            <a:r>
              <a:rPr lang="en-US" dirty="0"/>
              <a:t>Telecommunication</a:t>
            </a:r>
          </a:p>
        </p:txBody>
      </p:sp>
      <p:grpSp>
        <p:nvGrpSpPr>
          <p:cNvPr id="5" name="Group 4">
            <a:extLst>
              <a:ext uri="{FF2B5EF4-FFF2-40B4-BE49-F238E27FC236}">
                <a16:creationId xmlns:a16="http://schemas.microsoft.com/office/drawing/2014/main" id="{B6511814-5AF4-4351-8F09-B8CC99E8F3C4}"/>
              </a:ext>
            </a:extLst>
          </p:cNvPr>
          <p:cNvGrpSpPr/>
          <p:nvPr/>
        </p:nvGrpSpPr>
        <p:grpSpPr>
          <a:xfrm>
            <a:off x="3337936" y="2759288"/>
            <a:ext cx="869341" cy="892445"/>
            <a:chOff x="4225928" y="2866030"/>
            <a:chExt cx="1046797" cy="1123186"/>
          </a:xfrm>
        </p:grpSpPr>
        <p:pic>
          <p:nvPicPr>
            <p:cNvPr id="1032" name="Picture 8" descr="Image result for wifi">
              <a:extLst>
                <a:ext uri="{FF2B5EF4-FFF2-40B4-BE49-F238E27FC236}">
                  <a16:creationId xmlns:a16="http://schemas.microsoft.com/office/drawing/2014/main" id="{47DCF576-3FE2-4602-8082-48513B6592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5928" y="2866030"/>
              <a:ext cx="1046797" cy="62019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D8B4FE5E-A7F9-48E4-91B8-BB5D9A9798BA}"/>
                </a:ext>
              </a:extLst>
            </p:cNvPr>
            <p:cNvSpPr txBox="1"/>
            <p:nvPr/>
          </p:nvSpPr>
          <p:spPr>
            <a:xfrm>
              <a:off x="4427203" y="3619884"/>
              <a:ext cx="636713" cy="369332"/>
            </a:xfrm>
            <a:prstGeom prst="rect">
              <a:avLst/>
            </a:prstGeom>
            <a:noFill/>
          </p:spPr>
          <p:txBody>
            <a:bodyPr wrap="none" rtlCol="0">
              <a:spAutoFit/>
            </a:bodyPr>
            <a:lstStyle/>
            <a:p>
              <a:r>
                <a:rPr lang="en-US" dirty="0"/>
                <a:t>Wi-fi</a:t>
              </a:r>
            </a:p>
          </p:txBody>
        </p:sp>
      </p:grpSp>
      <p:grpSp>
        <p:nvGrpSpPr>
          <p:cNvPr id="3" name="Group 2">
            <a:extLst>
              <a:ext uri="{FF2B5EF4-FFF2-40B4-BE49-F238E27FC236}">
                <a16:creationId xmlns:a16="http://schemas.microsoft.com/office/drawing/2014/main" id="{3CCB5630-8749-492E-BAD0-2E029977FDAA}"/>
              </a:ext>
            </a:extLst>
          </p:cNvPr>
          <p:cNvGrpSpPr/>
          <p:nvPr/>
        </p:nvGrpSpPr>
        <p:grpSpPr>
          <a:xfrm>
            <a:off x="3066658" y="3925053"/>
            <a:ext cx="1533394" cy="1564813"/>
            <a:chOff x="3377247" y="4533687"/>
            <a:chExt cx="1846401" cy="1969395"/>
          </a:xfrm>
        </p:grpSpPr>
        <p:pic>
          <p:nvPicPr>
            <p:cNvPr id="9" name="Picture 6" descr="Image result for qgroundcontrol">
              <a:extLst>
                <a:ext uri="{FF2B5EF4-FFF2-40B4-BE49-F238E27FC236}">
                  <a16:creationId xmlns:a16="http://schemas.microsoft.com/office/drawing/2014/main" id="{E7A5223D-9BFD-4516-AAF5-AD54D972034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77247" y="4533687"/>
              <a:ext cx="1846401" cy="145881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013435E-5672-4E18-ADA6-013394D1B905}"/>
                </a:ext>
              </a:extLst>
            </p:cNvPr>
            <p:cNvSpPr txBox="1"/>
            <p:nvPr/>
          </p:nvSpPr>
          <p:spPr>
            <a:xfrm>
              <a:off x="3480799" y="6133750"/>
              <a:ext cx="1742849" cy="369332"/>
            </a:xfrm>
            <a:prstGeom prst="rect">
              <a:avLst/>
            </a:prstGeom>
            <a:noFill/>
          </p:spPr>
          <p:txBody>
            <a:bodyPr wrap="none" rtlCol="0">
              <a:spAutoFit/>
            </a:bodyPr>
            <a:lstStyle/>
            <a:p>
              <a:r>
                <a:rPr lang="en-US" dirty="0"/>
                <a:t>QGroundControl</a:t>
              </a:r>
            </a:p>
          </p:txBody>
        </p:sp>
      </p:grpSp>
      <p:grpSp>
        <p:nvGrpSpPr>
          <p:cNvPr id="4" name="Group 3">
            <a:extLst>
              <a:ext uri="{FF2B5EF4-FFF2-40B4-BE49-F238E27FC236}">
                <a16:creationId xmlns:a16="http://schemas.microsoft.com/office/drawing/2014/main" id="{89600C6B-B381-457B-B6BE-DE239B4E9D60}"/>
              </a:ext>
            </a:extLst>
          </p:cNvPr>
          <p:cNvGrpSpPr/>
          <p:nvPr/>
        </p:nvGrpSpPr>
        <p:grpSpPr>
          <a:xfrm>
            <a:off x="5395457" y="3989931"/>
            <a:ext cx="1523423" cy="1498521"/>
            <a:chOff x="5763262" y="4570161"/>
            <a:chExt cx="1834394" cy="1885963"/>
          </a:xfrm>
        </p:grpSpPr>
        <p:pic>
          <p:nvPicPr>
            <p:cNvPr id="1026" name="Picture 2" descr="Image result for ardupil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63262" y="4570161"/>
              <a:ext cx="1834394" cy="137259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826C2F6-983F-4B84-B397-FB591CF96716}"/>
                </a:ext>
              </a:extLst>
            </p:cNvPr>
            <p:cNvSpPr txBox="1"/>
            <p:nvPr/>
          </p:nvSpPr>
          <p:spPr>
            <a:xfrm>
              <a:off x="5923254" y="6086792"/>
              <a:ext cx="1632178" cy="369332"/>
            </a:xfrm>
            <a:prstGeom prst="rect">
              <a:avLst/>
            </a:prstGeom>
            <a:noFill/>
          </p:spPr>
          <p:txBody>
            <a:bodyPr wrap="none" rtlCol="0">
              <a:spAutoFit/>
            </a:bodyPr>
            <a:lstStyle/>
            <a:p>
              <a:r>
                <a:rPr lang="en-US" dirty="0"/>
                <a:t>MissionPlanner</a:t>
              </a:r>
            </a:p>
          </p:txBody>
        </p:sp>
      </p:grpSp>
      <p:sp>
        <p:nvSpPr>
          <p:cNvPr id="32" name="TextBox 31">
            <a:extLst>
              <a:ext uri="{FF2B5EF4-FFF2-40B4-BE49-F238E27FC236}">
                <a16:creationId xmlns:a16="http://schemas.microsoft.com/office/drawing/2014/main" id="{E1A2135D-3A2A-4E08-A64C-5A1C16F85D02}"/>
              </a:ext>
            </a:extLst>
          </p:cNvPr>
          <p:cNvSpPr txBox="1"/>
          <p:nvPr/>
        </p:nvSpPr>
        <p:spPr>
          <a:xfrm>
            <a:off x="938120" y="4322453"/>
            <a:ext cx="1407758" cy="307777"/>
          </a:xfrm>
          <a:prstGeom prst="rect">
            <a:avLst/>
          </a:prstGeom>
          <a:noFill/>
        </p:spPr>
        <p:txBody>
          <a:bodyPr wrap="none" rtlCol="0">
            <a:spAutoFit/>
          </a:bodyPr>
          <a:lstStyle/>
          <a:p>
            <a:pPr algn="ctr"/>
            <a:r>
              <a:rPr lang="en-US" dirty="0"/>
              <a:t>Ground Control</a:t>
            </a:r>
          </a:p>
        </p:txBody>
      </p:sp>
      <p:sp>
        <p:nvSpPr>
          <p:cNvPr id="33" name="TextBox 32">
            <a:extLst>
              <a:ext uri="{FF2B5EF4-FFF2-40B4-BE49-F238E27FC236}">
                <a16:creationId xmlns:a16="http://schemas.microsoft.com/office/drawing/2014/main" id="{4EE3F1EE-6FE0-42AF-8AE6-B328D660D928}"/>
              </a:ext>
            </a:extLst>
          </p:cNvPr>
          <p:cNvSpPr txBox="1"/>
          <p:nvPr/>
        </p:nvSpPr>
        <p:spPr>
          <a:xfrm>
            <a:off x="1008688" y="2027798"/>
            <a:ext cx="1292341" cy="307777"/>
          </a:xfrm>
          <a:prstGeom prst="rect">
            <a:avLst/>
          </a:prstGeom>
          <a:noFill/>
        </p:spPr>
        <p:txBody>
          <a:bodyPr wrap="none" rtlCol="0">
            <a:spAutoFit/>
          </a:bodyPr>
          <a:lstStyle/>
          <a:p>
            <a:pPr algn="ctr"/>
            <a:r>
              <a:rPr lang="en-US" dirty="0"/>
              <a:t>AutoPilot S/W</a:t>
            </a:r>
          </a:p>
        </p:txBody>
      </p:sp>
      <p:sp>
        <p:nvSpPr>
          <p:cNvPr id="34" name="TextBox 33">
            <a:extLst>
              <a:ext uri="{FF2B5EF4-FFF2-40B4-BE49-F238E27FC236}">
                <a16:creationId xmlns:a16="http://schemas.microsoft.com/office/drawing/2014/main" id="{F8B9B23E-BA3A-41CC-90EB-4A7353356BFD}"/>
              </a:ext>
            </a:extLst>
          </p:cNvPr>
          <p:cNvSpPr txBox="1"/>
          <p:nvPr/>
        </p:nvSpPr>
        <p:spPr>
          <a:xfrm>
            <a:off x="1050180" y="672096"/>
            <a:ext cx="1202392" cy="244549"/>
          </a:xfrm>
          <a:prstGeom prst="rect">
            <a:avLst/>
          </a:prstGeom>
          <a:noFill/>
        </p:spPr>
        <p:txBody>
          <a:bodyPr wrap="none" rtlCol="0">
            <a:spAutoFit/>
          </a:bodyPr>
          <a:lstStyle/>
          <a:p>
            <a:pPr algn="ctr"/>
            <a:r>
              <a:rPr lang="en-US" dirty="0"/>
              <a:t>Flight Controller</a:t>
            </a:r>
          </a:p>
        </p:txBody>
      </p:sp>
      <p:cxnSp>
        <p:nvCxnSpPr>
          <p:cNvPr id="10" name="Connector: Elbow 9">
            <a:extLst>
              <a:ext uri="{FF2B5EF4-FFF2-40B4-BE49-F238E27FC236}">
                <a16:creationId xmlns:a16="http://schemas.microsoft.com/office/drawing/2014/main" id="{8E5C4CD6-FE2E-4BF0-B562-25DDC761A3F2}"/>
              </a:ext>
            </a:extLst>
          </p:cNvPr>
          <p:cNvCxnSpPr>
            <a:cxnSpLocks/>
            <a:stCxn id="21" idx="0"/>
            <a:endCxn id="18" idx="3"/>
          </p:cNvCxnSpPr>
          <p:nvPr/>
        </p:nvCxnSpPr>
        <p:spPr>
          <a:xfrm rot="16200000" flipV="1">
            <a:off x="6119565" y="2007881"/>
            <a:ext cx="2979264" cy="1055444"/>
          </a:xfrm>
          <a:prstGeom prst="bentConnector2">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8" name="Rectangle 17">
            <a:extLst>
              <a:ext uri="{FF2B5EF4-FFF2-40B4-BE49-F238E27FC236}">
                <a16:creationId xmlns:a16="http://schemas.microsoft.com/office/drawing/2014/main" id="{58BBD721-72EC-4F78-B531-BD255ABE9525}"/>
              </a:ext>
            </a:extLst>
          </p:cNvPr>
          <p:cNvSpPr/>
          <p:nvPr/>
        </p:nvSpPr>
        <p:spPr>
          <a:xfrm>
            <a:off x="2824525" y="500661"/>
            <a:ext cx="4256950" cy="1090619"/>
          </a:xfrm>
          <a:prstGeom prst="rect">
            <a:avLst/>
          </a:prstGeom>
          <a:ln w="3175">
            <a:solidFill>
              <a:schemeClr val="bg1">
                <a:lumMod val="9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grpSp>
        <p:nvGrpSpPr>
          <p:cNvPr id="2" name="Group 1">
            <a:extLst>
              <a:ext uri="{FF2B5EF4-FFF2-40B4-BE49-F238E27FC236}">
                <a16:creationId xmlns:a16="http://schemas.microsoft.com/office/drawing/2014/main" id="{9E1467D7-E36E-44D8-8533-9F1D78DB4164}"/>
              </a:ext>
            </a:extLst>
          </p:cNvPr>
          <p:cNvGrpSpPr/>
          <p:nvPr/>
        </p:nvGrpSpPr>
        <p:grpSpPr>
          <a:xfrm>
            <a:off x="5479377" y="571283"/>
            <a:ext cx="1294531" cy="955342"/>
            <a:chOff x="5215707" y="339797"/>
            <a:chExt cx="1831247" cy="1383042"/>
          </a:xfrm>
        </p:grpSpPr>
        <p:pic>
          <p:nvPicPr>
            <p:cNvPr id="11" name="Picture 2" descr="Image result for navio2">
              <a:extLst>
                <a:ext uri="{FF2B5EF4-FFF2-40B4-BE49-F238E27FC236}">
                  <a16:creationId xmlns:a16="http://schemas.microsoft.com/office/drawing/2014/main" id="{72A4524D-5D15-4F10-9718-AA174019A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5707" y="339797"/>
              <a:ext cx="1831247" cy="99995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BB51E95-82BE-47E8-A0DC-95C924473637}"/>
                </a:ext>
              </a:extLst>
            </p:cNvPr>
            <p:cNvSpPr txBox="1"/>
            <p:nvPr/>
          </p:nvSpPr>
          <p:spPr>
            <a:xfrm>
              <a:off x="5554837" y="1353506"/>
              <a:ext cx="836447" cy="369333"/>
            </a:xfrm>
            <a:prstGeom prst="rect">
              <a:avLst/>
            </a:prstGeom>
            <a:noFill/>
          </p:spPr>
          <p:txBody>
            <a:bodyPr wrap="none" rtlCol="0">
              <a:spAutoFit/>
            </a:bodyPr>
            <a:lstStyle/>
            <a:p>
              <a:r>
                <a:rPr lang="en-US" dirty="0"/>
                <a:t>Navio2</a:t>
              </a:r>
            </a:p>
          </p:txBody>
        </p:sp>
      </p:grpSp>
      <p:grpSp>
        <p:nvGrpSpPr>
          <p:cNvPr id="13" name="Group 12">
            <a:extLst>
              <a:ext uri="{FF2B5EF4-FFF2-40B4-BE49-F238E27FC236}">
                <a16:creationId xmlns:a16="http://schemas.microsoft.com/office/drawing/2014/main" id="{BDF07E67-0B80-47BD-AC4A-AF6773ED04BD}"/>
              </a:ext>
            </a:extLst>
          </p:cNvPr>
          <p:cNvGrpSpPr/>
          <p:nvPr/>
        </p:nvGrpSpPr>
        <p:grpSpPr>
          <a:xfrm>
            <a:off x="3243817" y="603066"/>
            <a:ext cx="1091653" cy="1007872"/>
            <a:chOff x="3448687" y="375994"/>
            <a:chExt cx="1314488" cy="1268457"/>
          </a:xfrm>
        </p:grpSpPr>
        <p:pic>
          <p:nvPicPr>
            <p:cNvPr id="27" name="Picture 26">
              <a:extLst>
                <a:ext uri="{FF2B5EF4-FFF2-40B4-BE49-F238E27FC236}">
                  <a16:creationId xmlns:a16="http://schemas.microsoft.com/office/drawing/2014/main" id="{873E5DC5-2D7B-4E20-A0A7-ABFA148A8727}"/>
                </a:ext>
              </a:extLst>
            </p:cNvPr>
            <p:cNvPicPr>
              <a:picLocks noChangeAspect="1"/>
            </p:cNvPicPr>
            <p:nvPr/>
          </p:nvPicPr>
          <p:blipFill>
            <a:blip r:embed="rId9"/>
            <a:stretch>
              <a:fillRect/>
            </a:stretch>
          </p:blipFill>
          <p:spPr>
            <a:xfrm rot="5400000">
              <a:off x="3711274" y="113407"/>
              <a:ext cx="789314" cy="1314488"/>
            </a:xfrm>
            <a:prstGeom prst="rect">
              <a:avLst/>
            </a:prstGeom>
          </p:spPr>
        </p:pic>
        <p:sp>
          <p:nvSpPr>
            <p:cNvPr id="35" name="TextBox 34">
              <a:extLst>
                <a:ext uri="{FF2B5EF4-FFF2-40B4-BE49-F238E27FC236}">
                  <a16:creationId xmlns:a16="http://schemas.microsoft.com/office/drawing/2014/main" id="{6522365C-A058-411A-8E4D-BC0F8919A78A}"/>
                </a:ext>
              </a:extLst>
            </p:cNvPr>
            <p:cNvSpPr txBox="1"/>
            <p:nvPr/>
          </p:nvSpPr>
          <p:spPr>
            <a:xfrm>
              <a:off x="3718940" y="1336674"/>
              <a:ext cx="853119" cy="307777"/>
            </a:xfrm>
            <a:prstGeom prst="rect">
              <a:avLst/>
            </a:prstGeom>
            <a:noFill/>
          </p:spPr>
          <p:txBody>
            <a:bodyPr wrap="none" rtlCol="0">
              <a:spAutoFit/>
            </a:bodyPr>
            <a:lstStyle/>
            <a:p>
              <a:r>
                <a:rPr lang="en-US" dirty="0"/>
                <a:t>Pixhawk</a:t>
              </a:r>
            </a:p>
          </p:txBody>
        </p:sp>
      </p:grpSp>
      <p:grpSp>
        <p:nvGrpSpPr>
          <p:cNvPr id="17" name="Group 16">
            <a:extLst>
              <a:ext uri="{FF2B5EF4-FFF2-40B4-BE49-F238E27FC236}">
                <a16:creationId xmlns:a16="http://schemas.microsoft.com/office/drawing/2014/main" id="{74293CFC-584F-4FE4-B0CA-FC848E847AAD}"/>
              </a:ext>
            </a:extLst>
          </p:cNvPr>
          <p:cNvGrpSpPr/>
          <p:nvPr/>
        </p:nvGrpSpPr>
        <p:grpSpPr>
          <a:xfrm>
            <a:off x="7397773" y="4025235"/>
            <a:ext cx="1478290" cy="1477349"/>
            <a:chOff x="7906021" y="4610760"/>
            <a:chExt cx="1780049" cy="1859318"/>
          </a:xfrm>
        </p:grpSpPr>
        <p:pic>
          <p:nvPicPr>
            <p:cNvPr id="21" name="Picture 20">
              <a:extLst>
                <a:ext uri="{FF2B5EF4-FFF2-40B4-BE49-F238E27FC236}">
                  <a16:creationId xmlns:a16="http://schemas.microsoft.com/office/drawing/2014/main" id="{C935CC11-6D43-4385-91E9-83315D73860F}"/>
                </a:ext>
              </a:extLst>
            </p:cNvPr>
            <p:cNvPicPr>
              <a:picLocks noChangeAspect="1"/>
            </p:cNvPicPr>
            <p:nvPr/>
          </p:nvPicPr>
          <p:blipFill>
            <a:blip r:embed="rId10"/>
            <a:stretch>
              <a:fillRect/>
            </a:stretch>
          </p:blipFill>
          <p:spPr>
            <a:xfrm>
              <a:off x="8138080" y="4610760"/>
              <a:ext cx="1315932" cy="1372599"/>
            </a:xfrm>
            <a:prstGeom prst="rect">
              <a:avLst/>
            </a:prstGeom>
          </p:spPr>
        </p:pic>
        <p:sp>
          <p:nvSpPr>
            <p:cNvPr id="36" name="TextBox 35">
              <a:extLst>
                <a:ext uri="{FF2B5EF4-FFF2-40B4-BE49-F238E27FC236}">
                  <a16:creationId xmlns:a16="http://schemas.microsoft.com/office/drawing/2014/main" id="{4E08F5C7-BA65-4F13-A727-14D2B7229102}"/>
                </a:ext>
              </a:extLst>
            </p:cNvPr>
            <p:cNvSpPr txBox="1"/>
            <p:nvPr/>
          </p:nvSpPr>
          <p:spPr>
            <a:xfrm>
              <a:off x="7906021" y="6082725"/>
              <a:ext cx="1780049" cy="387353"/>
            </a:xfrm>
            <a:prstGeom prst="rect">
              <a:avLst/>
            </a:prstGeom>
            <a:noFill/>
          </p:spPr>
          <p:txBody>
            <a:bodyPr wrap="none" rtlCol="0">
              <a:spAutoFit/>
            </a:bodyPr>
            <a:lstStyle/>
            <a:p>
              <a:pPr algn="ctr"/>
              <a:r>
                <a:rPr lang="en-US" dirty="0"/>
                <a:t>Radio Controller</a:t>
              </a:r>
            </a:p>
          </p:txBody>
        </p:sp>
      </p:grpSp>
      <p:sp>
        <p:nvSpPr>
          <p:cNvPr id="40" name="TextBox 39">
            <a:extLst>
              <a:ext uri="{FF2B5EF4-FFF2-40B4-BE49-F238E27FC236}">
                <a16:creationId xmlns:a16="http://schemas.microsoft.com/office/drawing/2014/main" id="{FD3AABC7-99F1-4FCD-B880-1A4418A60D1F}"/>
              </a:ext>
            </a:extLst>
          </p:cNvPr>
          <p:cNvSpPr txBox="1"/>
          <p:nvPr/>
        </p:nvSpPr>
        <p:spPr>
          <a:xfrm>
            <a:off x="4351251" y="6195553"/>
            <a:ext cx="952505" cy="307777"/>
          </a:xfrm>
          <a:prstGeom prst="rect">
            <a:avLst/>
          </a:prstGeom>
          <a:noFill/>
        </p:spPr>
        <p:txBody>
          <a:bodyPr wrap="none" rtlCol="0">
            <a:spAutoFit/>
          </a:bodyPr>
          <a:lstStyle/>
          <a:p>
            <a:pPr algn="ctr"/>
            <a:r>
              <a:rPr lang="ko-KR" altLang="en-US" dirty="0"/>
              <a:t>자율 주행</a:t>
            </a:r>
          </a:p>
        </p:txBody>
      </p:sp>
      <p:sp>
        <p:nvSpPr>
          <p:cNvPr id="44" name="TextBox 43">
            <a:extLst>
              <a:ext uri="{FF2B5EF4-FFF2-40B4-BE49-F238E27FC236}">
                <a16:creationId xmlns:a16="http://schemas.microsoft.com/office/drawing/2014/main" id="{7C83433A-F007-4AC2-B419-DA3D3AFC91BA}"/>
              </a:ext>
            </a:extLst>
          </p:cNvPr>
          <p:cNvSpPr txBox="1"/>
          <p:nvPr/>
        </p:nvSpPr>
        <p:spPr>
          <a:xfrm>
            <a:off x="7660667" y="6195553"/>
            <a:ext cx="952505" cy="307777"/>
          </a:xfrm>
          <a:prstGeom prst="rect">
            <a:avLst/>
          </a:prstGeom>
          <a:noFill/>
        </p:spPr>
        <p:txBody>
          <a:bodyPr wrap="none" rtlCol="0">
            <a:spAutoFit/>
          </a:bodyPr>
          <a:lstStyle/>
          <a:p>
            <a:pPr algn="ctr"/>
            <a:r>
              <a:rPr lang="ko-KR" altLang="en-US" dirty="0"/>
              <a:t>수동 주행</a:t>
            </a:r>
          </a:p>
        </p:txBody>
      </p:sp>
      <p:sp>
        <p:nvSpPr>
          <p:cNvPr id="41" name="Right Brace 40">
            <a:extLst>
              <a:ext uri="{FF2B5EF4-FFF2-40B4-BE49-F238E27FC236}">
                <a16:creationId xmlns:a16="http://schemas.microsoft.com/office/drawing/2014/main" id="{0108A184-B56C-4C52-8082-5847ADEE6D1B}"/>
              </a:ext>
            </a:extLst>
          </p:cNvPr>
          <p:cNvSpPr/>
          <p:nvPr/>
        </p:nvSpPr>
        <p:spPr>
          <a:xfrm rot="5400000">
            <a:off x="4653801" y="4450007"/>
            <a:ext cx="347406" cy="2798123"/>
          </a:xfrm>
          <a:prstGeom prst="rightBrace">
            <a:avLst>
              <a:gd name="adj1" fmla="val 80540"/>
              <a:gd name="adj2" fmla="val 50000"/>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ko-KR" altLang="en-US"/>
          </a:p>
        </p:txBody>
      </p:sp>
      <p:sp>
        <p:nvSpPr>
          <p:cNvPr id="46" name="Right Brace 45">
            <a:extLst>
              <a:ext uri="{FF2B5EF4-FFF2-40B4-BE49-F238E27FC236}">
                <a16:creationId xmlns:a16="http://schemas.microsoft.com/office/drawing/2014/main" id="{2AA21988-C104-4B13-A14F-9C9A00644072}"/>
              </a:ext>
            </a:extLst>
          </p:cNvPr>
          <p:cNvSpPr/>
          <p:nvPr/>
        </p:nvSpPr>
        <p:spPr>
          <a:xfrm rot="5400000">
            <a:off x="7963214" y="5194980"/>
            <a:ext cx="347406" cy="1227687"/>
          </a:xfrm>
          <a:prstGeom prst="rightBrace">
            <a:avLst>
              <a:gd name="adj1" fmla="val 80540"/>
              <a:gd name="adj2" fmla="val 50000"/>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7265596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a:t>PX4</a:t>
            </a:r>
          </a:p>
        </p:txBody>
      </p:sp>
      <p:sp>
        <p:nvSpPr>
          <p:cNvPr id="3" name="내용 개체 틀 2"/>
          <p:cNvSpPr>
            <a:spLocks noGrp="1"/>
          </p:cNvSpPr>
          <p:nvPr>
            <p:ph idx="1"/>
          </p:nvPr>
        </p:nvSpPr>
        <p:spPr>
          <a:xfrm>
            <a:off x="681038" y="1255270"/>
            <a:ext cx="8543925" cy="4188401"/>
          </a:xfrm>
        </p:spPr>
        <p:txBody>
          <a:bodyPr>
            <a:normAutofit/>
          </a:bodyPr>
          <a:lstStyle/>
          <a:p>
            <a:pPr>
              <a:lnSpc>
                <a:spcPct val="120000"/>
              </a:lnSpc>
            </a:pPr>
            <a:r>
              <a:rPr lang="en-US" altLang="ko-KR" dirty="0"/>
              <a:t>PX4</a:t>
            </a:r>
            <a:r>
              <a:rPr lang="ko-KR" altLang="en-US" dirty="0"/>
              <a:t>는 자율 항공기의 오픈 소스 자동 조종 프로그램이다</a:t>
            </a:r>
            <a:r>
              <a:rPr lang="en-US" altLang="ko-KR" dirty="0"/>
              <a:t>.</a:t>
            </a:r>
          </a:p>
          <a:p>
            <a:pPr>
              <a:lnSpc>
                <a:spcPct val="120000"/>
              </a:lnSpc>
            </a:pPr>
            <a:r>
              <a:rPr lang="en-US" dirty="0"/>
              <a:t>PX4</a:t>
            </a:r>
            <a:r>
              <a:rPr lang="ko-KR" altLang="en-US" dirty="0"/>
              <a:t> 지원 </a:t>
            </a:r>
            <a:r>
              <a:rPr lang="en-US" altLang="ko-KR" dirty="0"/>
              <a:t>Flight Controller</a:t>
            </a:r>
            <a:endParaRPr lang="en-US" dirty="0"/>
          </a:p>
          <a:p>
            <a:pPr lvl="1">
              <a:lnSpc>
                <a:spcPct val="120000"/>
              </a:lnSpc>
            </a:pPr>
            <a:r>
              <a:rPr lang="en-US" dirty="0"/>
              <a:t>Pixhawk/</a:t>
            </a:r>
            <a:r>
              <a:rPr lang="en-US" dirty="0" err="1"/>
              <a:t>NuttX</a:t>
            </a:r>
            <a:endParaRPr lang="en-US" dirty="0"/>
          </a:p>
          <a:p>
            <a:pPr lvl="1">
              <a:lnSpc>
                <a:spcPct val="120000"/>
              </a:lnSpc>
            </a:pPr>
            <a:r>
              <a:rPr lang="en-US" dirty="0" err="1"/>
              <a:t>jMAVSim</a:t>
            </a:r>
            <a:r>
              <a:rPr lang="en-US" dirty="0"/>
              <a:t>/Gazebo Simulation</a:t>
            </a:r>
          </a:p>
          <a:p>
            <a:pPr lvl="1">
              <a:lnSpc>
                <a:spcPct val="120000"/>
              </a:lnSpc>
            </a:pPr>
            <a:r>
              <a:rPr lang="en-US" dirty="0"/>
              <a:t>Snapdragon Flight</a:t>
            </a:r>
          </a:p>
          <a:p>
            <a:pPr lvl="1">
              <a:lnSpc>
                <a:spcPct val="120000"/>
              </a:lnSpc>
            </a:pPr>
            <a:r>
              <a:rPr lang="en-US" dirty="0"/>
              <a:t>Raspberry Pi</a:t>
            </a:r>
          </a:p>
          <a:p>
            <a:pPr lvl="1">
              <a:lnSpc>
                <a:spcPct val="120000"/>
              </a:lnSpc>
            </a:pPr>
            <a:r>
              <a:rPr lang="en-US" dirty="0"/>
              <a:t>Parrot Bebop</a:t>
            </a:r>
          </a:p>
        </p:txBody>
      </p:sp>
      <p:sp>
        <p:nvSpPr>
          <p:cNvPr id="4" name="날짜 개체 틀 3"/>
          <p:cNvSpPr>
            <a:spLocks noGrp="1"/>
          </p:cNvSpPr>
          <p:nvPr>
            <p:ph type="dt" sz="half" idx="10"/>
          </p:nvPr>
        </p:nvSpPr>
        <p:spPr/>
        <p:txBody>
          <a:bodyPr/>
          <a:lstStyle/>
          <a:p>
            <a:fld id="{0A6664A7-F427-4CE6-B4E0-68F20D477FC0}" type="datetime1">
              <a:rPr lang="ko-KR" altLang="en-US" smtClean="0"/>
              <a:t>2019-12-24</a:t>
            </a:fld>
            <a:endParaRPr lang="en-US"/>
          </a:p>
        </p:txBody>
      </p:sp>
      <p:sp>
        <p:nvSpPr>
          <p:cNvPr id="5" name="바닥글 개체 틀 4"/>
          <p:cNvSpPr>
            <a:spLocks noGrp="1"/>
          </p:cNvSpPr>
          <p:nvPr>
            <p:ph type="ftr" sz="quarter" idx="11"/>
          </p:nvPr>
        </p:nvSpPr>
        <p:spPr/>
        <p:txBody>
          <a:bodyPr/>
          <a:lstStyle/>
          <a:p>
            <a:r>
              <a:rPr lang="ko-KR" altLang="en-US"/>
              <a:t>자율비행 스터디 일정</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178</a:t>
            </a:fld>
            <a:endParaRPr lang="en-US"/>
          </a:p>
        </p:txBody>
      </p:sp>
      <p:pic>
        <p:nvPicPr>
          <p:cNvPr id="1026" name="Picture 2" descr="Image result for ardupil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1588" y="3624127"/>
            <a:ext cx="3663374" cy="20638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x4 autopilot">
            <a:extLst>
              <a:ext uri="{FF2B5EF4-FFF2-40B4-BE49-F238E27FC236}">
                <a16:creationId xmlns:a16="http://schemas.microsoft.com/office/drawing/2014/main" id="{AA574046-837D-4A75-BB3E-1710C30829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8312" y="2076947"/>
            <a:ext cx="1737737" cy="130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124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ArduPilot </a:t>
            </a:r>
            <a:r>
              <a:rPr lang="ko-KR" altLang="en-US"/>
              <a:t>소개</a:t>
            </a:r>
            <a:endParaRPr lang="en-US" dirty="0"/>
          </a:p>
        </p:txBody>
      </p:sp>
      <p:sp>
        <p:nvSpPr>
          <p:cNvPr id="3" name="내용 개체 틀 2"/>
          <p:cNvSpPr>
            <a:spLocks noGrp="1"/>
          </p:cNvSpPr>
          <p:nvPr>
            <p:ph idx="1"/>
          </p:nvPr>
        </p:nvSpPr>
        <p:spPr>
          <a:xfrm>
            <a:off x="681038" y="1255271"/>
            <a:ext cx="8543925" cy="3727276"/>
          </a:xfrm>
        </p:spPr>
        <p:txBody>
          <a:bodyPr>
            <a:normAutofit fontScale="92500" lnSpcReduction="10000"/>
          </a:bodyPr>
          <a:lstStyle/>
          <a:p>
            <a:pPr>
              <a:lnSpc>
                <a:spcPct val="120000"/>
              </a:lnSpc>
            </a:pPr>
            <a:r>
              <a:rPr lang="en-US" altLang="ko-KR" dirty="0"/>
              <a:t>ArduPilot</a:t>
            </a:r>
            <a:r>
              <a:rPr lang="ko-KR" altLang="en-US"/>
              <a:t>은 운송체의 자율 제어를 위한 오픈 소스 </a:t>
            </a:r>
            <a:r>
              <a:rPr lang="ko-KR" altLang="en-US" dirty="0"/>
              <a:t>소프트웨어이다</a:t>
            </a:r>
            <a:r>
              <a:rPr lang="en-US" altLang="ko-KR" dirty="0"/>
              <a:t>.</a:t>
            </a:r>
          </a:p>
          <a:p>
            <a:pPr>
              <a:lnSpc>
                <a:spcPct val="120000"/>
              </a:lnSpc>
            </a:pPr>
            <a:r>
              <a:rPr lang="en-US" dirty="0"/>
              <a:t>ArduPilot </a:t>
            </a:r>
            <a:r>
              <a:rPr lang="ko-KR" altLang="en-US" dirty="0"/>
              <a:t>조정 </a:t>
            </a:r>
            <a:r>
              <a:rPr lang="ko-KR" altLang="en-US"/>
              <a:t>가능 운송체 목록</a:t>
            </a:r>
            <a:endParaRPr lang="en-US" dirty="0"/>
          </a:p>
          <a:p>
            <a:pPr lvl="1">
              <a:lnSpc>
                <a:spcPct val="120000"/>
              </a:lnSpc>
            </a:pPr>
            <a:r>
              <a:rPr lang="ko-KR" altLang="en-US" dirty="0"/>
              <a:t>멀티 로터 드론</a:t>
            </a:r>
            <a:endParaRPr lang="en-US" altLang="ko-KR" dirty="0"/>
          </a:p>
          <a:p>
            <a:pPr lvl="1">
              <a:lnSpc>
                <a:spcPct val="120000"/>
              </a:lnSpc>
            </a:pPr>
            <a:r>
              <a:rPr lang="ko-KR" altLang="en-US" dirty="0"/>
              <a:t>고정익 및 </a:t>
            </a:r>
            <a:r>
              <a:rPr lang="en-US" altLang="ko-KR" dirty="0"/>
              <a:t>VTOL </a:t>
            </a:r>
            <a:r>
              <a:rPr lang="ko-KR" altLang="en-US" dirty="0"/>
              <a:t>항공기</a:t>
            </a:r>
            <a:r>
              <a:rPr lang="en-US" altLang="ko-KR" dirty="0"/>
              <a:t> </a:t>
            </a:r>
            <a:endParaRPr lang="en-US" dirty="0"/>
          </a:p>
          <a:p>
            <a:pPr lvl="1">
              <a:lnSpc>
                <a:spcPct val="120000"/>
              </a:lnSpc>
            </a:pPr>
            <a:r>
              <a:rPr lang="ko-KR" altLang="en-US" dirty="0"/>
              <a:t>헬리콥터</a:t>
            </a:r>
            <a:endParaRPr lang="en-US" dirty="0"/>
          </a:p>
          <a:p>
            <a:pPr lvl="1">
              <a:lnSpc>
                <a:spcPct val="120000"/>
              </a:lnSpc>
            </a:pPr>
            <a:r>
              <a:rPr lang="en-US" dirty="0"/>
              <a:t>Ground</a:t>
            </a:r>
            <a:r>
              <a:rPr lang="en-US"/>
              <a:t> Rovers</a:t>
            </a:r>
            <a:endParaRPr lang="en-US" dirty="0"/>
          </a:p>
          <a:p>
            <a:pPr lvl="1">
              <a:lnSpc>
                <a:spcPct val="120000"/>
              </a:lnSpc>
            </a:pPr>
            <a:r>
              <a:rPr lang="ko-KR" altLang="en-US" dirty="0"/>
              <a:t>보트</a:t>
            </a:r>
            <a:endParaRPr lang="en-US" altLang="ko-KR" dirty="0"/>
          </a:p>
          <a:p>
            <a:pPr lvl="1">
              <a:lnSpc>
                <a:spcPct val="120000"/>
              </a:lnSpc>
            </a:pPr>
            <a:r>
              <a:rPr lang="ko-KR" altLang="en-US" dirty="0"/>
              <a:t>잠수함</a:t>
            </a:r>
            <a:endParaRPr lang="en-US" altLang="ko-KR" dirty="0"/>
          </a:p>
          <a:p>
            <a:pPr lvl="1">
              <a:lnSpc>
                <a:spcPct val="120000"/>
              </a:lnSpc>
            </a:pPr>
            <a:r>
              <a:rPr lang="ko-KR" altLang="en-US" dirty="0"/>
              <a:t>안테나 추적기</a:t>
            </a:r>
            <a:endParaRPr lang="en-US" dirty="0"/>
          </a:p>
        </p:txBody>
      </p:sp>
      <p:sp>
        <p:nvSpPr>
          <p:cNvPr id="4" name="날짜 개체 틀 3"/>
          <p:cNvSpPr>
            <a:spLocks noGrp="1"/>
          </p:cNvSpPr>
          <p:nvPr>
            <p:ph type="dt" sz="half" idx="10"/>
          </p:nvPr>
        </p:nvSpPr>
        <p:spPr/>
        <p:txBody>
          <a:bodyPr/>
          <a:lstStyle/>
          <a:p>
            <a:fld id="{0A6664A7-F427-4CE6-B4E0-68F20D477FC0}" type="datetime1">
              <a:rPr lang="ko-KR" altLang="en-US" smtClean="0"/>
              <a:t>2019-12-24</a:t>
            </a:fld>
            <a:endParaRPr lang="en-US"/>
          </a:p>
        </p:txBody>
      </p:sp>
      <p:sp>
        <p:nvSpPr>
          <p:cNvPr id="5" name="바닥글 개체 틀 4"/>
          <p:cNvSpPr>
            <a:spLocks noGrp="1"/>
          </p:cNvSpPr>
          <p:nvPr>
            <p:ph type="ftr" sz="quarter" idx="11"/>
          </p:nvPr>
        </p:nvSpPr>
        <p:spPr/>
        <p:txBody>
          <a:bodyPr/>
          <a:lstStyle/>
          <a:p>
            <a:r>
              <a:rPr lang="ko-KR" altLang="en-US"/>
              <a:t>자율비행 스터디 일정</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179</a:t>
            </a:fld>
            <a:endParaRPr lang="en-US"/>
          </a:p>
        </p:txBody>
      </p:sp>
      <p:pic>
        <p:nvPicPr>
          <p:cNvPr id="1026" name="Picture 2" descr="Image result for ardupil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1919" y="3203850"/>
            <a:ext cx="4258010" cy="2398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Pilot Logo, Medium Siz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014" y="2203810"/>
            <a:ext cx="3433819" cy="515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275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643D-85DC-47F1-9EC9-9513EAADA915}"/>
              </a:ext>
            </a:extLst>
          </p:cNvPr>
          <p:cNvSpPr>
            <a:spLocks noGrp="1"/>
          </p:cNvSpPr>
          <p:nvPr>
            <p:ph type="title"/>
          </p:nvPr>
        </p:nvSpPr>
        <p:spPr/>
        <p:txBody>
          <a:bodyPr/>
          <a:lstStyle/>
          <a:p>
            <a:r>
              <a:rPr lang="en-US" altLang="ko-KR" dirty="0"/>
              <a:t>Pi-Top 3/3</a:t>
            </a:r>
            <a:endParaRPr lang="ko-KR" altLang="en-US" dirty="0"/>
          </a:p>
        </p:txBody>
      </p:sp>
      <p:sp>
        <p:nvSpPr>
          <p:cNvPr id="3" name="Date Placeholder 2">
            <a:extLst>
              <a:ext uri="{FF2B5EF4-FFF2-40B4-BE49-F238E27FC236}">
                <a16:creationId xmlns:a16="http://schemas.microsoft.com/office/drawing/2014/main" id="{F56FB041-C4A7-4417-BFC5-65B00AA18EB2}"/>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3C08F642-5886-4129-8B5E-F4C28F3F4560}"/>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3B5E8A13-C849-40F8-ABA1-E934F98A7A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7" name="Online Media 6" title="pi top 4">
            <a:hlinkClick r:id="" action="ppaction://media"/>
            <a:extLst>
              <a:ext uri="{FF2B5EF4-FFF2-40B4-BE49-F238E27FC236}">
                <a16:creationId xmlns:a16="http://schemas.microsoft.com/office/drawing/2014/main" id="{B41BEB4E-F615-40FD-9C48-263B224DAECC}"/>
              </a:ext>
            </a:extLst>
          </p:cNvPr>
          <p:cNvPicPr>
            <a:picLocks noRot="1" noChangeAspect="1"/>
          </p:cNvPicPr>
          <p:nvPr>
            <a:videoFile r:link="rId1"/>
          </p:nvPr>
        </p:nvPicPr>
        <p:blipFill>
          <a:blip r:embed="rId3"/>
          <a:stretch>
            <a:fillRect/>
          </a:stretch>
        </p:blipFill>
        <p:spPr>
          <a:xfrm>
            <a:off x="894085" y="1443941"/>
            <a:ext cx="8099577" cy="4556013"/>
          </a:xfrm>
          <a:prstGeom prst="rect">
            <a:avLst/>
          </a:prstGeom>
        </p:spPr>
      </p:pic>
    </p:spTree>
    <p:extLst>
      <p:ext uri="{BB962C8B-B14F-4D97-AF65-F5344CB8AC3E}">
        <p14:creationId xmlns:p14="http://schemas.microsoft.com/office/powerpoint/2010/main" val="6650213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CA823-7F67-49DC-A1DF-75FD0F1AD338}"/>
              </a:ext>
            </a:extLst>
          </p:cNvPr>
          <p:cNvSpPr>
            <a:spLocks noGrp="1"/>
          </p:cNvSpPr>
          <p:nvPr>
            <p:ph type="title"/>
          </p:nvPr>
        </p:nvSpPr>
        <p:spPr/>
        <p:txBody>
          <a:bodyPr/>
          <a:lstStyle/>
          <a:p>
            <a:r>
              <a:rPr lang="en-US" altLang="ko-KR" dirty="0"/>
              <a:t>Rover</a:t>
            </a:r>
            <a:endParaRPr lang="ko-KR" altLang="en-US" dirty="0"/>
          </a:p>
        </p:txBody>
      </p:sp>
      <p:sp>
        <p:nvSpPr>
          <p:cNvPr id="3" name="Text Placeholder 2">
            <a:extLst>
              <a:ext uri="{FF2B5EF4-FFF2-40B4-BE49-F238E27FC236}">
                <a16:creationId xmlns:a16="http://schemas.microsoft.com/office/drawing/2014/main" id="{7B8F1CC7-5F29-4A7F-BDBF-FC1B2FBB21D4}"/>
              </a:ext>
            </a:extLst>
          </p:cNvPr>
          <p:cNvSpPr>
            <a:spLocks noGrp="1"/>
          </p:cNvSpPr>
          <p:nvPr>
            <p:ph type="body" idx="1"/>
          </p:nvPr>
        </p:nvSpPr>
        <p:spPr>
          <a:xfrm>
            <a:off x="681038" y="1255271"/>
            <a:ext cx="8543925" cy="945763"/>
          </a:xfrm>
        </p:spPr>
        <p:txBody>
          <a:bodyPr/>
          <a:lstStyle/>
          <a:p>
            <a:r>
              <a:rPr lang="ko-KR" altLang="en-US"/>
              <a:t>화성 탐사 로봇에서 이름이 유래</a:t>
            </a:r>
            <a:endParaRPr lang="ko-KR" altLang="en-US" dirty="0"/>
          </a:p>
        </p:txBody>
      </p:sp>
      <p:sp>
        <p:nvSpPr>
          <p:cNvPr id="4" name="Date Placeholder 3">
            <a:extLst>
              <a:ext uri="{FF2B5EF4-FFF2-40B4-BE49-F238E27FC236}">
                <a16:creationId xmlns:a16="http://schemas.microsoft.com/office/drawing/2014/main" id="{338AE243-BD16-4447-8BC3-8B90D0D35A2E}"/>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16AF66AE-F9D9-4EBC-89A6-BF4BD8B5EBA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DCABE99D-7F96-4EDB-B8F5-99A0978A64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180</a:t>
            </a:fld>
            <a:endParaRPr lang="en-US"/>
          </a:p>
        </p:txBody>
      </p:sp>
      <p:pic>
        <p:nvPicPr>
          <p:cNvPr id="9" name="Picture 8">
            <a:extLst>
              <a:ext uri="{FF2B5EF4-FFF2-40B4-BE49-F238E27FC236}">
                <a16:creationId xmlns:a16="http://schemas.microsoft.com/office/drawing/2014/main" id="{BCD6123F-6612-4FDD-BDAB-28DDF956D671}"/>
              </a:ext>
            </a:extLst>
          </p:cNvPr>
          <p:cNvPicPr>
            <a:picLocks noChangeAspect="1"/>
          </p:cNvPicPr>
          <p:nvPr/>
        </p:nvPicPr>
        <p:blipFill>
          <a:blip r:embed="rId2"/>
          <a:stretch>
            <a:fillRect/>
          </a:stretch>
        </p:blipFill>
        <p:spPr>
          <a:xfrm>
            <a:off x="2233617" y="2490687"/>
            <a:ext cx="2079296" cy="2919865"/>
          </a:xfrm>
          <a:prstGeom prst="rect">
            <a:avLst/>
          </a:prstGeom>
        </p:spPr>
      </p:pic>
      <p:pic>
        <p:nvPicPr>
          <p:cNvPr id="7172" name="Picture 4" descr="Related image">
            <a:extLst>
              <a:ext uri="{FF2B5EF4-FFF2-40B4-BE49-F238E27FC236}">
                <a16:creationId xmlns:a16="http://schemas.microsoft.com/office/drawing/2014/main" id="{F183BD0D-1391-4D26-BE3B-7B11B3790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984" y="2897872"/>
            <a:ext cx="2931235" cy="234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2942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D57D-588B-4A30-965E-1C7744E6380F}"/>
              </a:ext>
            </a:extLst>
          </p:cNvPr>
          <p:cNvSpPr>
            <a:spLocks noGrp="1"/>
          </p:cNvSpPr>
          <p:nvPr>
            <p:ph type="title"/>
          </p:nvPr>
        </p:nvSpPr>
        <p:spPr/>
        <p:txBody>
          <a:bodyPr/>
          <a:lstStyle/>
          <a:p>
            <a:r>
              <a:rPr lang="en-US" altLang="ko-KR" dirty="0"/>
              <a:t>ArduRover</a:t>
            </a:r>
            <a:endParaRPr lang="ko-KR" altLang="en-US" dirty="0"/>
          </a:p>
        </p:txBody>
      </p:sp>
      <p:sp>
        <p:nvSpPr>
          <p:cNvPr id="3" name="Text Placeholder 2">
            <a:extLst>
              <a:ext uri="{FF2B5EF4-FFF2-40B4-BE49-F238E27FC236}">
                <a16:creationId xmlns:a16="http://schemas.microsoft.com/office/drawing/2014/main" id="{74FA4687-1FFB-400F-A9F8-B4C9C16E5359}"/>
              </a:ext>
            </a:extLst>
          </p:cNvPr>
          <p:cNvSpPr>
            <a:spLocks noGrp="1"/>
          </p:cNvSpPr>
          <p:nvPr>
            <p:ph type="body" idx="1"/>
          </p:nvPr>
        </p:nvSpPr>
        <p:spPr>
          <a:xfrm>
            <a:off x="681038" y="1255272"/>
            <a:ext cx="8543925" cy="1803518"/>
          </a:xfrm>
        </p:spPr>
        <p:txBody>
          <a:bodyPr>
            <a:normAutofit fontScale="85000" lnSpcReduction="10000"/>
          </a:bodyPr>
          <a:lstStyle/>
          <a:p>
            <a:pPr>
              <a:lnSpc>
                <a:spcPct val="100000"/>
              </a:lnSpc>
            </a:pPr>
            <a:r>
              <a:rPr lang="en-US" altLang="ko-KR" dirty="0"/>
              <a:t>Rover is an advanced open source autopilot for guiding ground vehicles and boats.</a:t>
            </a:r>
          </a:p>
          <a:p>
            <a:pPr>
              <a:lnSpc>
                <a:spcPct val="100000"/>
              </a:lnSpc>
            </a:pPr>
            <a:r>
              <a:rPr lang="en-US" altLang="ko-KR" dirty="0"/>
              <a:t>It can run fully autonomous missions that are defined using mission planning software or pre-recorded by the driver during a manual run.</a:t>
            </a:r>
          </a:p>
          <a:p>
            <a:pPr>
              <a:lnSpc>
                <a:spcPct val="100000"/>
              </a:lnSpc>
            </a:pPr>
            <a:r>
              <a:rPr lang="en-US" altLang="ko-KR" dirty="0"/>
              <a:t>Rover runs on the Pixhawk and a number of other supported autopilot boards.</a:t>
            </a:r>
            <a:endParaRPr lang="ko-KR" altLang="en-US" dirty="0"/>
          </a:p>
        </p:txBody>
      </p:sp>
      <p:sp>
        <p:nvSpPr>
          <p:cNvPr id="4" name="Date Placeholder 3">
            <a:extLst>
              <a:ext uri="{FF2B5EF4-FFF2-40B4-BE49-F238E27FC236}">
                <a16:creationId xmlns:a16="http://schemas.microsoft.com/office/drawing/2014/main" id="{4F17A645-2B49-415D-BD2F-209FAF87DD9F}"/>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477180E9-490B-44D2-8286-F5F74428B8A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A8B2A8BA-0D84-4BEC-AAC2-E39EC4EE1F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181</a:t>
            </a:fld>
            <a:endParaRPr lang="en-US"/>
          </a:p>
        </p:txBody>
      </p:sp>
      <p:pic>
        <p:nvPicPr>
          <p:cNvPr id="6146" name="Picture 2" descr="_images/home_rover.jpg">
            <a:extLst>
              <a:ext uri="{FF2B5EF4-FFF2-40B4-BE49-F238E27FC236}">
                <a16:creationId xmlns:a16="http://schemas.microsoft.com/office/drawing/2014/main" id="{F03B7120-8507-4045-A546-EA6D39444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889" y="3058790"/>
            <a:ext cx="6392329" cy="292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6933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A3D0-6F9D-495F-88C3-E852AB7B7203}"/>
              </a:ext>
            </a:extLst>
          </p:cNvPr>
          <p:cNvSpPr>
            <a:spLocks noGrp="1"/>
          </p:cNvSpPr>
          <p:nvPr>
            <p:ph type="title"/>
          </p:nvPr>
        </p:nvSpPr>
        <p:spPr/>
        <p:txBody>
          <a:bodyPr/>
          <a:lstStyle/>
          <a:p>
            <a:r>
              <a:rPr lang="ko-KR" altLang="en-US" dirty="0"/>
              <a:t>실습 장비 납품</a:t>
            </a:r>
          </a:p>
        </p:txBody>
      </p:sp>
      <p:sp>
        <p:nvSpPr>
          <p:cNvPr id="3" name="Date Placeholder 2">
            <a:extLst>
              <a:ext uri="{FF2B5EF4-FFF2-40B4-BE49-F238E27FC236}">
                <a16:creationId xmlns:a16="http://schemas.microsoft.com/office/drawing/2014/main" id="{39E869C9-DC0B-4F55-8111-B36701570DD1}"/>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190B165-2434-443A-8A50-23EC4303D092}"/>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4C5F0642-7133-483A-96A3-D47010C7D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182</a:t>
            </a:fld>
            <a:endParaRPr lang="en-US"/>
          </a:p>
        </p:txBody>
      </p:sp>
      <p:pic>
        <p:nvPicPr>
          <p:cNvPr id="8" name="Picture 7">
            <a:extLst>
              <a:ext uri="{FF2B5EF4-FFF2-40B4-BE49-F238E27FC236}">
                <a16:creationId xmlns:a16="http://schemas.microsoft.com/office/drawing/2014/main" id="{F5AC7503-AD89-4BF1-8F17-E6D52FFBB719}"/>
              </a:ext>
            </a:extLst>
          </p:cNvPr>
          <p:cNvPicPr>
            <a:picLocks noChangeAspect="1"/>
          </p:cNvPicPr>
          <p:nvPr/>
        </p:nvPicPr>
        <p:blipFill>
          <a:blip r:embed="rId2"/>
          <a:stretch>
            <a:fillRect/>
          </a:stretch>
        </p:blipFill>
        <p:spPr>
          <a:xfrm>
            <a:off x="2361431" y="1551286"/>
            <a:ext cx="5520507" cy="4420636"/>
          </a:xfrm>
          <a:prstGeom prst="rect">
            <a:avLst/>
          </a:prstGeom>
        </p:spPr>
      </p:pic>
    </p:spTree>
    <p:extLst>
      <p:ext uri="{BB962C8B-B14F-4D97-AF65-F5344CB8AC3E}">
        <p14:creationId xmlns:p14="http://schemas.microsoft.com/office/powerpoint/2010/main" val="4536277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3824-9AFA-4F81-90AC-3A33A44DB27F}"/>
              </a:ext>
            </a:extLst>
          </p:cNvPr>
          <p:cNvSpPr>
            <a:spLocks noGrp="1"/>
          </p:cNvSpPr>
          <p:nvPr>
            <p:ph type="title"/>
          </p:nvPr>
        </p:nvSpPr>
        <p:spPr/>
        <p:txBody>
          <a:bodyPr/>
          <a:lstStyle/>
          <a:p>
            <a:r>
              <a:rPr lang="ko-KR" altLang="en-US" dirty="0"/>
              <a:t>시스템 개요</a:t>
            </a:r>
          </a:p>
        </p:txBody>
      </p:sp>
      <p:sp>
        <p:nvSpPr>
          <p:cNvPr id="3" name="Text Placeholder 2">
            <a:extLst>
              <a:ext uri="{FF2B5EF4-FFF2-40B4-BE49-F238E27FC236}">
                <a16:creationId xmlns:a16="http://schemas.microsoft.com/office/drawing/2014/main" id="{8A145F45-7A8C-461D-B791-81A39FC16DFA}"/>
              </a:ext>
            </a:extLst>
          </p:cNvPr>
          <p:cNvSpPr>
            <a:spLocks noGrp="1"/>
          </p:cNvSpPr>
          <p:nvPr>
            <p:ph type="body" idx="1"/>
          </p:nvPr>
        </p:nvSpPr>
        <p:spPr>
          <a:xfrm>
            <a:off x="770050" y="4783553"/>
            <a:ext cx="8543925" cy="1447470"/>
          </a:xfrm>
        </p:spPr>
        <p:txBody>
          <a:bodyPr>
            <a:normAutofit fontScale="70000" lnSpcReduction="20000"/>
          </a:bodyPr>
          <a:lstStyle/>
          <a:p>
            <a:pPr>
              <a:lnSpc>
                <a:spcPct val="120000"/>
              </a:lnSpc>
            </a:pPr>
            <a:r>
              <a:rPr lang="en-US" altLang="ko-KR" dirty="0"/>
              <a:t>This vehicle was chosen to understand how a Pixhawk could be used for wheeled platforms.</a:t>
            </a:r>
          </a:p>
          <a:p>
            <a:pPr>
              <a:lnSpc>
                <a:spcPct val="120000"/>
              </a:lnSpc>
            </a:pPr>
            <a:r>
              <a:rPr lang="en-US" altLang="ko-KR" dirty="0"/>
              <a:t>We chose to use a Traxxas vehicle as they are very popular and it is a very strong brand in the RC community.</a:t>
            </a:r>
          </a:p>
          <a:p>
            <a:pPr>
              <a:lnSpc>
                <a:spcPct val="120000"/>
              </a:lnSpc>
            </a:pPr>
            <a:r>
              <a:rPr lang="en-US" altLang="ko-KR" dirty="0">
                <a:hlinkClick r:id="rId2"/>
              </a:rPr>
              <a:t>https://docs.px4.io/v1.9.0/en/frames_rover/traxxas_stampede.html</a:t>
            </a:r>
            <a:endParaRPr lang="ko-KR" altLang="en-US" dirty="0"/>
          </a:p>
        </p:txBody>
      </p:sp>
      <p:sp>
        <p:nvSpPr>
          <p:cNvPr id="4" name="Date Placeholder 3">
            <a:extLst>
              <a:ext uri="{FF2B5EF4-FFF2-40B4-BE49-F238E27FC236}">
                <a16:creationId xmlns:a16="http://schemas.microsoft.com/office/drawing/2014/main" id="{B5733A51-D74C-42A0-8D16-E6219A0B9B01}"/>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EF9D9810-8386-492A-9384-A380F2451A0E}"/>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8B9DA3F2-DB11-4227-AE00-511A29FD13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183</a:t>
            </a:fld>
            <a:endParaRPr lang="en-US"/>
          </a:p>
        </p:txBody>
      </p:sp>
      <p:pic>
        <p:nvPicPr>
          <p:cNvPr id="8194" name="Picture 2" descr="Side View Final Assembly">
            <a:extLst>
              <a:ext uri="{FF2B5EF4-FFF2-40B4-BE49-F238E27FC236}">
                <a16:creationId xmlns:a16="http://schemas.microsoft.com/office/drawing/2014/main" id="{BD18EDEF-BEB1-4D98-B82F-3A370D06A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477" y="1208656"/>
            <a:ext cx="4605043" cy="345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4144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D926-34AE-4BDA-B1DD-3533117A6749}"/>
              </a:ext>
            </a:extLst>
          </p:cNvPr>
          <p:cNvSpPr>
            <a:spLocks noGrp="1"/>
          </p:cNvSpPr>
          <p:nvPr>
            <p:ph type="title"/>
          </p:nvPr>
        </p:nvSpPr>
        <p:spPr/>
        <p:txBody>
          <a:bodyPr/>
          <a:lstStyle/>
          <a:p>
            <a:r>
              <a:rPr lang="ko-KR" altLang="en-US" dirty="0"/>
              <a:t>시스템 개요 </a:t>
            </a:r>
            <a:r>
              <a:rPr lang="en-US" altLang="ko-KR" dirty="0"/>
              <a:t>2</a:t>
            </a:r>
            <a:endParaRPr lang="ko-KR" altLang="en-US" dirty="0"/>
          </a:p>
        </p:txBody>
      </p:sp>
      <p:sp>
        <p:nvSpPr>
          <p:cNvPr id="3" name="Date Placeholder 2">
            <a:extLst>
              <a:ext uri="{FF2B5EF4-FFF2-40B4-BE49-F238E27FC236}">
                <a16:creationId xmlns:a16="http://schemas.microsoft.com/office/drawing/2014/main" id="{3904D0D0-48BC-45D3-B5D3-AD79D573491F}"/>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AD12FAE2-D437-40D3-BBAD-6D6451ADEA04}"/>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48C1A072-E6A9-4232-978E-29B508678E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184</a:t>
            </a:fld>
            <a:endParaRPr lang="en-US"/>
          </a:p>
        </p:txBody>
      </p:sp>
      <p:pic>
        <p:nvPicPr>
          <p:cNvPr id="9218" name="Picture 2" descr="Wooden Panel Top">
            <a:extLst>
              <a:ext uri="{FF2B5EF4-FFF2-40B4-BE49-F238E27FC236}">
                <a16:creationId xmlns:a16="http://schemas.microsoft.com/office/drawing/2014/main" id="{CDF769D3-B02F-4C76-9BCB-B5D6369A2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917" y="1284059"/>
            <a:ext cx="6271917" cy="487577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5345C9B-DE36-4C1A-B313-6318F31D8A43}"/>
              </a:ext>
            </a:extLst>
          </p:cNvPr>
          <p:cNvGrpSpPr/>
          <p:nvPr/>
        </p:nvGrpSpPr>
        <p:grpSpPr>
          <a:xfrm>
            <a:off x="7291080" y="2107489"/>
            <a:ext cx="1448474" cy="1321511"/>
            <a:chOff x="6578825" y="1934086"/>
            <a:chExt cx="2220436" cy="1880425"/>
          </a:xfrm>
        </p:grpSpPr>
        <p:pic>
          <p:nvPicPr>
            <p:cNvPr id="6" name="Picture 5">
              <a:extLst>
                <a:ext uri="{FF2B5EF4-FFF2-40B4-BE49-F238E27FC236}">
                  <a16:creationId xmlns:a16="http://schemas.microsoft.com/office/drawing/2014/main" id="{F901D8AE-0453-4300-824D-F1041430972A}"/>
                </a:ext>
              </a:extLst>
            </p:cNvPr>
            <p:cNvPicPr>
              <a:picLocks noChangeAspect="1"/>
            </p:cNvPicPr>
            <p:nvPr/>
          </p:nvPicPr>
          <p:blipFill>
            <a:blip r:embed="rId3"/>
            <a:stretch>
              <a:fillRect/>
            </a:stretch>
          </p:blipFill>
          <p:spPr>
            <a:xfrm>
              <a:off x="6578825" y="1934086"/>
              <a:ext cx="2220436" cy="1494914"/>
            </a:xfrm>
            <a:prstGeom prst="rect">
              <a:avLst/>
            </a:prstGeom>
          </p:spPr>
        </p:pic>
        <p:sp>
          <p:nvSpPr>
            <p:cNvPr id="7" name="TextBox 6">
              <a:extLst>
                <a:ext uri="{FF2B5EF4-FFF2-40B4-BE49-F238E27FC236}">
                  <a16:creationId xmlns:a16="http://schemas.microsoft.com/office/drawing/2014/main" id="{4D6B0812-17CE-4371-85D3-505F750AB9CD}"/>
                </a:ext>
              </a:extLst>
            </p:cNvPr>
            <p:cNvSpPr txBox="1"/>
            <p:nvPr/>
          </p:nvSpPr>
          <p:spPr>
            <a:xfrm>
              <a:off x="7110064" y="3471628"/>
              <a:ext cx="1393685" cy="342883"/>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ko-KR" altLang="en-US" sz="1050" dirty="0"/>
                <a:t>라즈베리파이</a:t>
              </a:r>
            </a:p>
          </p:txBody>
        </p:sp>
      </p:grpSp>
      <p:grpSp>
        <p:nvGrpSpPr>
          <p:cNvPr id="10" name="Group 9">
            <a:extLst>
              <a:ext uri="{FF2B5EF4-FFF2-40B4-BE49-F238E27FC236}">
                <a16:creationId xmlns:a16="http://schemas.microsoft.com/office/drawing/2014/main" id="{06294B8A-56AA-44DD-8702-59190B91CC17}"/>
              </a:ext>
            </a:extLst>
          </p:cNvPr>
          <p:cNvGrpSpPr/>
          <p:nvPr/>
        </p:nvGrpSpPr>
        <p:grpSpPr>
          <a:xfrm>
            <a:off x="7308746" y="3705245"/>
            <a:ext cx="1439641" cy="1713852"/>
            <a:chOff x="7308746" y="3705245"/>
            <a:chExt cx="1439641" cy="1713852"/>
          </a:xfrm>
        </p:grpSpPr>
        <p:pic>
          <p:nvPicPr>
            <p:cNvPr id="9" name="Picture 8">
              <a:extLst>
                <a:ext uri="{FF2B5EF4-FFF2-40B4-BE49-F238E27FC236}">
                  <a16:creationId xmlns:a16="http://schemas.microsoft.com/office/drawing/2014/main" id="{80301107-0170-41D7-A05E-2F35C56928A0}"/>
                </a:ext>
              </a:extLst>
            </p:cNvPr>
            <p:cNvPicPr>
              <a:picLocks noChangeAspect="1"/>
            </p:cNvPicPr>
            <p:nvPr/>
          </p:nvPicPr>
          <p:blipFill>
            <a:blip r:embed="rId4"/>
            <a:stretch>
              <a:fillRect/>
            </a:stretch>
          </p:blipFill>
          <p:spPr>
            <a:xfrm>
              <a:off x="7308746" y="3705245"/>
              <a:ext cx="1439641" cy="1317981"/>
            </a:xfrm>
            <a:prstGeom prst="rect">
              <a:avLst/>
            </a:prstGeom>
          </p:spPr>
        </p:pic>
        <p:sp>
          <p:nvSpPr>
            <p:cNvPr id="11" name="TextBox 10">
              <a:extLst>
                <a:ext uri="{FF2B5EF4-FFF2-40B4-BE49-F238E27FC236}">
                  <a16:creationId xmlns:a16="http://schemas.microsoft.com/office/drawing/2014/main" id="{855051DA-DE32-4912-846C-6FF52B18A924}"/>
                </a:ext>
              </a:extLst>
            </p:cNvPr>
            <p:cNvSpPr txBox="1"/>
            <p:nvPr/>
          </p:nvSpPr>
          <p:spPr>
            <a:xfrm>
              <a:off x="7891083" y="5165181"/>
              <a:ext cx="486031" cy="25391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en-US" altLang="ko-KR" sz="1050" dirty="0"/>
                <a:t>Lidar</a:t>
              </a:r>
              <a:endParaRPr lang="ko-KR" altLang="en-US" sz="1050" dirty="0"/>
            </a:p>
          </p:txBody>
        </p:sp>
      </p:grpSp>
    </p:spTree>
    <p:extLst>
      <p:ext uri="{BB962C8B-B14F-4D97-AF65-F5344CB8AC3E}">
        <p14:creationId xmlns:p14="http://schemas.microsoft.com/office/powerpoint/2010/main" val="3059373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4B20D-E0DE-497D-A107-2D44BB7E689F}"/>
              </a:ext>
            </a:extLst>
          </p:cNvPr>
          <p:cNvSpPr>
            <a:spLocks noGrp="1"/>
          </p:cNvSpPr>
          <p:nvPr>
            <p:ph type="title"/>
          </p:nvPr>
        </p:nvSpPr>
        <p:spPr/>
        <p:txBody>
          <a:bodyPr/>
          <a:lstStyle/>
          <a:p>
            <a:r>
              <a:rPr lang="en-US" altLang="ko-KR" dirty="0"/>
              <a:t>Traxxas </a:t>
            </a:r>
            <a:r>
              <a:rPr lang="ko-KR" altLang="en-US" dirty="0"/>
              <a:t>차량 수동 주행</a:t>
            </a:r>
          </a:p>
        </p:txBody>
      </p:sp>
      <p:sp>
        <p:nvSpPr>
          <p:cNvPr id="3" name="Text Placeholder 2">
            <a:extLst>
              <a:ext uri="{FF2B5EF4-FFF2-40B4-BE49-F238E27FC236}">
                <a16:creationId xmlns:a16="http://schemas.microsoft.com/office/drawing/2014/main" id="{91AF4211-E947-4839-BBAC-5AC6CE631410}"/>
              </a:ext>
            </a:extLst>
          </p:cNvPr>
          <p:cNvSpPr>
            <a:spLocks noGrp="1"/>
          </p:cNvSpPr>
          <p:nvPr>
            <p:ph type="body" idx="1"/>
          </p:nvPr>
        </p:nvSpPr>
        <p:spPr>
          <a:xfrm>
            <a:off x="681038" y="1255271"/>
            <a:ext cx="8543925" cy="1819702"/>
          </a:xfrm>
        </p:spPr>
        <p:txBody>
          <a:bodyPr/>
          <a:lstStyle/>
          <a:p>
            <a:r>
              <a:rPr lang="en-US" altLang="ko-KR" dirty="0"/>
              <a:t>Traxxas </a:t>
            </a:r>
            <a:r>
              <a:rPr lang="en-US" altLang="ko-KR" dirty="0" err="1"/>
              <a:t>LaTRax</a:t>
            </a:r>
            <a:endParaRPr lang="en-US" altLang="ko-KR" dirty="0"/>
          </a:p>
          <a:p>
            <a:r>
              <a:rPr lang="en-US" altLang="ko-KR" dirty="0">
                <a:hlinkClick r:id="rId2"/>
              </a:rPr>
              <a:t>https://www.ebay.com/c/14027048330</a:t>
            </a:r>
            <a:endParaRPr lang="ko-KR" altLang="en-US" dirty="0"/>
          </a:p>
        </p:txBody>
      </p:sp>
      <p:sp>
        <p:nvSpPr>
          <p:cNvPr id="4" name="Date Placeholder 3">
            <a:extLst>
              <a:ext uri="{FF2B5EF4-FFF2-40B4-BE49-F238E27FC236}">
                <a16:creationId xmlns:a16="http://schemas.microsoft.com/office/drawing/2014/main" id="{BA1AA0B2-8ECA-4AE0-B8F7-3A17614B5D49}"/>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9F5374D-0A8A-46C0-ADB7-9C09C118DD1C}"/>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8B36097F-54B3-4D64-8FA1-24C909959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185</a:t>
            </a:fld>
            <a:endParaRPr lang="en-US"/>
          </a:p>
        </p:txBody>
      </p:sp>
      <p:pic>
        <p:nvPicPr>
          <p:cNvPr id="10242" name="Picture 2" descr="Image result for traxxas latrax">
            <a:extLst>
              <a:ext uri="{FF2B5EF4-FFF2-40B4-BE49-F238E27FC236}">
                <a16:creationId xmlns:a16="http://schemas.microsoft.com/office/drawing/2014/main" id="{4F32FFF2-55D0-4456-945B-B3FB884FF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576" y="2237506"/>
            <a:ext cx="4118846" cy="41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77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30FB-9BE4-47ED-84E2-9B5528B24D4E}"/>
              </a:ext>
            </a:extLst>
          </p:cNvPr>
          <p:cNvSpPr>
            <a:spLocks noGrp="1"/>
          </p:cNvSpPr>
          <p:nvPr>
            <p:ph type="title"/>
          </p:nvPr>
        </p:nvSpPr>
        <p:spPr/>
        <p:txBody>
          <a:bodyPr/>
          <a:lstStyle/>
          <a:p>
            <a:r>
              <a:rPr lang="en-US" altLang="ko-KR" dirty="0"/>
              <a:t>Raspberry Pi 4</a:t>
            </a:r>
            <a:endParaRPr lang="ko-KR" altLang="en-US" dirty="0"/>
          </a:p>
        </p:txBody>
      </p:sp>
      <p:sp>
        <p:nvSpPr>
          <p:cNvPr id="3" name="Text Placeholder 2">
            <a:extLst>
              <a:ext uri="{FF2B5EF4-FFF2-40B4-BE49-F238E27FC236}">
                <a16:creationId xmlns:a16="http://schemas.microsoft.com/office/drawing/2014/main" id="{BA082095-9E24-483D-987E-9D743A3FC0D5}"/>
              </a:ext>
            </a:extLst>
          </p:cNvPr>
          <p:cNvSpPr>
            <a:spLocks noGrp="1"/>
          </p:cNvSpPr>
          <p:nvPr>
            <p:ph type="body" idx="1"/>
          </p:nvPr>
        </p:nvSpPr>
        <p:spPr>
          <a:xfrm>
            <a:off x="681038" y="1255270"/>
            <a:ext cx="8543925" cy="1989636"/>
          </a:xfrm>
        </p:spPr>
        <p:txBody>
          <a:bodyPr>
            <a:normAutofit/>
          </a:bodyPr>
          <a:lstStyle/>
          <a:p>
            <a:r>
              <a:rPr lang="en-US" altLang="ko-KR" dirty="0"/>
              <a:t>$ 35 </a:t>
            </a:r>
          </a:p>
          <a:p>
            <a:r>
              <a:rPr lang="en-US" altLang="ko-KR" dirty="0">
                <a:hlinkClick r:id="rId2"/>
              </a:rPr>
              <a:t>https://www.raspberrypi.org/products/raspberry-pi-4-model-b/</a:t>
            </a:r>
            <a:endParaRPr lang="en-US" altLang="ko-KR" dirty="0"/>
          </a:p>
          <a:p>
            <a:r>
              <a:rPr lang="en-US" altLang="ko-KR" dirty="0"/>
              <a:t>RPi3</a:t>
            </a:r>
            <a:r>
              <a:rPr lang="ko-KR" altLang="en-US" dirty="0"/>
              <a:t>와의 차이점</a:t>
            </a:r>
            <a:endParaRPr lang="en-US" altLang="ko-KR" dirty="0"/>
          </a:p>
          <a:p>
            <a:pPr lvl="1"/>
            <a:r>
              <a:rPr lang="en-US" altLang="ko-KR" dirty="0"/>
              <a:t>15.3W USB-C Power Supply</a:t>
            </a:r>
          </a:p>
          <a:p>
            <a:pPr lvl="1"/>
            <a:r>
              <a:rPr lang="en-US" altLang="ko-KR" dirty="0"/>
              <a:t>Micro HDMI </a:t>
            </a:r>
            <a:r>
              <a:rPr lang="ko-KR" altLang="en-US" dirty="0"/>
              <a:t>케이블 사용</a:t>
            </a:r>
            <a:endParaRPr lang="en-US" altLang="ko-KR" dirty="0"/>
          </a:p>
        </p:txBody>
      </p:sp>
      <p:sp>
        <p:nvSpPr>
          <p:cNvPr id="4" name="Date Placeholder 3">
            <a:extLst>
              <a:ext uri="{FF2B5EF4-FFF2-40B4-BE49-F238E27FC236}">
                <a16:creationId xmlns:a16="http://schemas.microsoft.com/office/drawing/2014/main" id="{C9C24FB5-69A1-4FC6-BDCD-032465FFE37B}"/>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97D0A1E3-58DB-4D34-BB9F-EEAB4D044EF6}"/>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0057F4B0-B05D-48ED-9017-29E52C2328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186</a:t>
            </a:fld>
            <a:endParaRPr lang="en-US"/>
          </a:p>
        </p:txBody>
      </p:sp>
      <p:pic>
        <p:nvPicPr>
          <p:cNvPr id="1026" name="Picture 2" descr="Raspberry Pi 4 Specifications">
            <a:extLst>
              <a:ext uri="{FF2B5EF4-FFF2-40B4-BE49-F238E27FC236}">
                <a16:creationId xmlns:a16="http://schemas.microsoft.com/office/drawing/2014/main" id="{8AC34318-8E94-49C5-B9C8-2CD551882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409" y="3302778"/>
            <a:ext cx="4772608" cy="279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5794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FA1824F-CB20-4C7D-8360-796C34860901}"/>
              </a:ext>
            </a:extLst>
          </p:cNvPr>
          <p:cNvSpPr>
            <a:spLocks noGrp="1"/>
          </p:cNvSpPr>
          <p:nvPr>
            <p:ph type="title"/>
          </p:nvPr>
        </p:nvSpPr>
        <p:spPr/>
        <p:txBody>
          <a:bodyPr>
            <a:normAutofit/>
          </a:bodyPr>
          <a:lstStyle/>
          <a:p>
            <a:r>
              <a:rPr lang="en-US" altLang="ko-KR" dirty="0"/>
              <a:t>15.3W USB-C Power Supply</a:t>
            </a:r>
            <a:endParaRPr lang="ko-KR" altLang="en-US" dirty="0"/>
          </a:p>
        </p:txBody>
      </p:sp>
      <p:sp>
        <p:nvSpPr>
          <p:cNvPr id="7" name="Text Placeholder 6">
            <a:extLst>
              <a:ext uri="{FF2B5EF4-FFF2-40B4-BE49-F238E27FC236}">
                <a16:creationId xmlns:a16="http://schemas.microsoft.com/office/drawing/2014/main" id="{98D7F5B1-FFA4-4565-849A-228D58B2054B}"/>
              </a:ext>
            </a:extLst>
          </p:cNvPr>
          <p:cNvSpPr>
            <a:spLocks noGrp="1"/>
          </p:cNvSpPr>
          <p:nvPr>
            <p:ph type="body" idx="1"/>
          </p:nvPr>
        </p:nvSpPr>
        <p:spPr>
          <a:xfrm>
            <a:off x="681038" y="1255271"/>
            <a:ext cx="8543925" cy="1997727"/>
          </a:xfrm>
        </p:spPr>
        <p:txBody>
          <a:bodyPr/>
          <a:lstStyle/>
          <a:p>
            <a:r>
              <a:rPr lang="en-US" altLang="ko-KR" dirty="0">
                <a:hlinkClick r:id="rId2"/>
              </a:rPr>
              <a:t>https://pandaparts.co.kr/parts/view/1567108794/digikey?refer=google_shopping&amp;gclid=CjwKCAiA__HvBRACEiwAbViuU_GPOUnkq85eYCc5pKpsSqn0JJ4uoga0a6D7hE9Sr0XD6ge7vnBJMhoCJswQAvD_BwE</a:t>
            </a:r>
            <a:endParaRPr lang="ko-KR" altLang="en-US" dirty="0"/>
          </a:p>
        </p:txBody>
      </p:sp>
      <p:sp>
        <p:nvSpPr>
          <p:cNvPr id="3" name="Date Placeholder 2">
            <a:extLst>
              <a:ext uri="{FF2B5EF4-FFF2-40B4-BE49-F238E27FC236}">
                <a16:creationId xmlns:a16="http://schemas.microsoft.com/office/drawing/2014/main" id="{6474EE80-8767-481F-902E-0994495713EC}"/>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F8B860F3-D33B-4C90-ABC4-974D9C8A210B}"/>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FECBA627-656E-49DB-8B30-DD37800964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187</a:t>
            </a:fld>
            <a:endParaRPr lang="en-US"/>
          </a:p>
        </p:txBody>
      </p:sp>
      <p:pic>
        <p:nvPicPr>
          <p:cNvPr id="4098" name="Picture 2" descr="http://media.digikey.com/Photos/Raspberry%20Pi/MFG_RPI%20USB-C%20POWER%20SUPPLY%20BLACK%20US.jpg">
            <a:extLst>
              <a:ext uri="{FF2B5EF4-FFF2-40B4-BE49-F238E27FC236}">
                <a16:creationId xmlns:a16="http://schemas.microsoft.com/office/drawing/2014/main" id="{6E93DBB8-A7FA-498E-9835-9020FDC39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735" y="1982549"/>
            <a:ext cx="4246528" cy="424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3176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DB9A4-16A2-4187-AAFB-AF99BD8D8106}"/>
              </a:ext>
            </a:extLst>
          </p:cNvPr>
          <p:cNvSpPr>
            <a:spLocks noGrp="1"/>
          </p:cNvSpPr>
          <p:nvPr>
            <p:ph type="title"/>
          </p:nvPr>
        </p:nvSpPr>
        <p:spPr/>
        <p:txBody>
          <a:bodyPr/>
          <a:lstStyle/>
          <a:p>
            <a:r>
              <a:rPr lang="en-US" altLang="ko-KR" dirty="0"/>
              <a:t>Micro HDMI</a:t>
            </a:r>
            <a:endParaRPr lang="ko-KR" altLang="en-US" dirty="0"/>
          </a:p>
        </p:txBody>
      </p:sp>
      <p:sp>
        <p:nvSpPr>
          <p:cNvPr id="3" name="Text Placeholder 2">
            <a:extLst>
              <a:ext uri="{FF2B5EF4-FFF2-40B4-BE49-F238E27FC236}">
                <a16:creationId xmlns:a16="http://schemas.microsoft.com/office/drawing/2014/main" id="{58B98218-CAA5-440C-BF27-7108A6F665F2}"/>
              </a:ext>
            </a:extLst>
          </p:cNvPr>
          <p:cNvSpPr>
            <a:spLocks noGrp="1"/>
          </p:cNvSpPr>
          <p:nvPr>
            <p:ph type="body" idx="1"/>
          </p:nvPr>
        </p:nvSpPr>
        <p:spPr>
          <a:xfrm>
            <a:off x="681038" y="1255271"/>
            <a:ext cx="8543925" cy="1398917"/>
          </a:xfrm>
        </p:spPr>
        <p:txBody>
          <a:bodyPr/>
          <a:lstStyle/>
          <a:p>
            <a:r>
              <a:rPr lang="en-US" altLang="ko-KR" dirty="0">
                <a:hlinkClick r:id="rId2"/>
              </a:rPr>
              <a:t>https://www.navimro.com/p/K14307689?utm_source=google&amp;utm_medium=shopping&amp;gclid=CjwKCAiA__HvBRACEiwAbViuU_bb23IPEBYk452pI-ucqwDMT1EIWVk_M0-o40YXTgdgE26Xawe5eRoCEJsQAvD_BwE</a:t>
            </a:r>
            <a:endParaRPr lang="ko-KR" altLang="en-US" dirty="0"/>
          </a:p>
        </p:txBody>
      </p:sp>
      <p:sp>
        <p:nvSpPr>
          <p:cNvPr id="4" name="Date Placeholder 3">
            <a:extLst>
              <a:ext uri="{FF2B5EF4-FFF2-40B4-BE49-F238E27FC236}">
                <a16:creationId xmlns:a16="http://schemas.microsoft.com/office/drawing/2014/main" id="{E003B380-1DB2-4BED-9689-197FC3EF1C9C}"/>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6EDFED9-23AE-44A2-9A7B-043DDD24C911}"/>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DAD1DDA8-17B1-4951-BDB3-63BBCBC9B7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188</a:t>
            </a:fld>
            <a:endParaRPr lang="en-US"/>
          </a:p>
        </p:txBody>
      </p:sp>
      <p:pic>
        <p:nvPicPr>
          <p:cNvPr id="5122" name="Picture 2" descr="K14307689">
            <a:extLst>
              <a:ext uri="{FF2B5EF4-FFF2-40B4-BE49-F238E27FC236}">
                <a16:creationId xmlns:a16="http://schemas.microsoft.com/office/drawing/2014/main" id="{A008B056-D61F-4299-8EB7-757DFC018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247" y="274522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Micro HDMI">
            <a:extLst>
              <a:ext uri="{FF2B5EF4-FFF2-40B4-BE49-F238E27FC236}">
                <a16:creationId xmlns:a16="http://schemas.microsoft.com/office/drawing/2014/main" id="{B1277B3A-058F-49E5-82AE-5011054B0F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177" y="3335170"/>
            <a:ext cx="4245673" cy="181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9799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1663F4-14FA-4ED5-931D-38A44B8C12D8}"/>
              </a:ext>
            </a:extLst>
          </p:cNvPr>
          <p:cNvPicPr>
            <a:picLocks noChangeAspect="1"/>
          </p:cNvPicPr>
          <p:nvPr/>
        </p:nvPicPr>
        <p:blipFill>
          <a:blip r:embed="rId2"/>
          <a:stretch>
            <a:fillRect/>
          </a:stretch>
        </p:blipFill>
        <p:spPr>
          <a:xfrm>
            <a:off x="3182988" y="2667056"/>
            <a:ext cx="4439862" cy="3757556"/>
          </a:xfrm>
          <a:prstGeom prst="rect">
            <a:avLst/>
          </a:prstGeom>
        </p:spPr>
      </p:pic>
      <p:sp>
        <p:nvSpPr>
          <p:cNvPr id="6" name="Title 5">
            <a:extLst>
              <a:ext uri="{FF2B5EF4-FFF2-40B4-BE49-F238E27FC236}">
                <a16:creationId xmlns:a16="http://schemas.microsoft.com/office/drawing/2014/main" id="{E70A17AA-774E-4208-9A6E-0AAF8F06980B}"/>
              </a:ext>
            </a:extLst>
          </p:cNvPr>
          <p:cNvSpPr>
            <a:spLocks noGrp="1"/>
          </p:cNvSpPr>
          <p:nvPr>
            <p:ph type="title"/>
          </p:nvPr>
        </p:nvSpPr>
        <p:spPr/>
        <p:txBody>
          <a:bodyPr/>
          <a:lstStyle/>
          <a:p>
            <a:r>
              <a:rPr lang="en-US" altLang="ko-KR" dirty="0"/>
              <a:t>Pixhawk 4 Kit</a:t>
            </a:r>
            <a:endParaRPr lang="ko-KR" altLang="en-US" dirty="0"/>
          </a:p>
        </p:txBody>
      </p:sp>
      <p:sp>
        <p:nvSpPr>
          <p:cNvPr id="7" name="Text Placeholder 6">
            <a:extLst>
              <a:ext uri="{FF2B5EF4-FFF2-40B4-BE49-F238E27FC236}">
                <a16:creationId xmlns:a16="http://schemas.microsoft.com/office/drawing/2014/main" id="{FABC5DC5-84E6-4083-B177-28FFF9914D24}"/>
              </a:ext>
            </a:extLst>
          </p:cNvPr>
          <p:cNvSpPr>
            <a:spLocks noGrp="1"/>
          </p:cNvSpPr>
          <p:nvPr>
            <p:ph type="body" idx="1"/>
          </p:nvPr>
        </p:nvSpPr>
        <p:spPr>
          <a:xfrm>
            <a:off x="681038" y="1255272"/>
            <a:ext cx="8543925" cy="1480044"/>
          </a:xfrm>
        </p:spPr>
        <p:txBody>
          <a:bodyPr>
            <a:normAutofit/>
          </a:bodyPr>
          <a:lstStyle/>
          <a:p>
            <a:r>
              <a:rPr lang="en-US" altLang="ko-KR" sz="1200" dirty="0"/>
              <a:t>YRRC Pixhawk 4 Flight Controller M8N GPS Buzzer Power Module Combo for F450 S550 Frame Kit Multirotor</a:t>
            </a:r>
          </a:p>
          <a:p>
            <a:r>
              <a:rPr lang="en-US" altLang="ko-KR" sz="1200" dirty="0">
                <a:hlinkClick r:id="rId3"/>
              </a:rPr>
              <a:t>https://www.banggood.com/YRRC-Pixhawk-4-Flight-Controller-M8N-GPS-Buzzer-Power-Module-Combo-for-F450-S550-Frame-Kit-Multirotor-p-1546696.html?rmmds=buy&amp;cur_warehouse=CN</a:t>
            </a:r>
            <a:endParaRPr lang="en-US" altLang="ko-KR" sz="1200" dirty="0"/>
          </a:p>
          <a:p>
            <a:r>
              <a:rPr lang="en-US" altLang="ko-KR" sz="1200" dirty="0"/>
              <a:t>$ 159</a:t>
            </a:r>
          </a:p>
          <a:p>
            <a:r>
              <a:rPr lang="en-US" altLang="ko-KR" sz="1200" dirty="0"/>
              <a:t>1 x Pixhawk 4 Flight Controller M8N GPS Buzzer Power Module Combo</a:t>
            </a:r>
          </a:p>
          <a:p>
            <a:endParaRPr lang="en-US" altLang="ko-KR" sz="1200" b="1" dirty="0"/>
          </a:p>
          <a:p>
            <a:endParaRPr lang="ko-KR" altLang="en-US" sz="1200" dirty="0"/>
          </a:p>
        </p:txBody>
      </p:sp>
      <p:sp>
        <p:nvSpPr>
          <p:cNvPr id="3" name="Date Placeholder 2">
            <a:extLst>
              <a:ext uri="{FF2B5EF4-FFF2-40B4-BE49-F238E27FC236}">
                <a16:creationId xmlns:a16="http://schemas.microsoft.com/office/drawing/2014/main" id="{9146B31F-F654-43CA-96B3-190BB0D7DCB6}"/>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F0A0E694-C60C-4019-B83D-5CA2264A7F1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A22363D4-949D-4B08-AF0D-BCFA75E4D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189</a:t>
            </a:fld>
            <a:endParaRPr lang="en-US"/>
          </a:p>
        </p:txBody>
      </p:sp>
    </p:spTree>
    <p:extLst>
      <p:ext uri="{BB962C8B-B14F-4D97-AF65-F5344CB8AC3E}">
        <p14:creationId xmlns:p14="http://schemas.microsoft.com/office/powerpoint/2010/main" val="363404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en-US" altLang="ko-KR" dirty="0"/>
              <a:t>Rocker</a:t>
            </a:r>
            <a:endParaRPr lang="ko-KR" altLang="en-US" dirty="0"/>
          </a:p>
        </p:txBody>
      </p:sp>
      <p:sp>
        <p:nvSpPr>
          <p:cNvPr id="2" name="Date Placeholder 1">
            <a:extLst>
              <a:ext uri="{FF2B5EF4-FFF2-40B4-BE49-F238E27FC236}">
                <a16:creationId xmlns:a16="http://schemas.microsoft.com/office/drawing/2014/main" id="{7DCE2CD9-12DE-4742-B06E-9E037AF3BD49}"/>
              </a:ext>
            </a:extLst>
          </p:cNvPr>
          <p:cNvSpPr>
            <a:spLocks noGrp="1"/>
          </p:cNvSpPr>
          <p:nvPr>
            <p:ph type="dt" idx="10"/>
          </p:nvPr>
        </p:nvSpPr>
        <p:spPr/>
        <p:txBody>
          <a:bodyPr/>
          <a:lstStyle/>
          <a:p>
            <a:fld id="{FF351ED7-F0EA-420A-9B89-C5335E42CB96}" type="datetime1">
              <a:rPr lang="en-US" altLang="ko-KR" smtClean="0"/>
              <a:t>12/24/2019</a:t>
            </a:fld>
            <a:endParaRPr lang="ko-KR" altLang="en-US"/>
          </a:p>
        </p:txBody>
      </p:sp>
      <p:sp>
        <p:nvSpPr>
          <p:cNvPr id="3" name="Footer Placeholder 2">
            <a:extLst>
              <a:ext uri="{FF2B5EF4-FFF2-40B4-BE49-F238E27FC236}">
                <a16:creationId xmlns:a16="http://schemas.microsoft.com/office/drawing/2014/main" id="{C0E70CFE-0061-4CA7-86B1-A4087C3758DF}"/>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8AD107D9-8B07-467C-9955-3FC55FDC38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1026" name="Picture 2" descr="https://upload.wikimedia.org/wikipedia/commons/thumb/5/55/Rocker_bogie.gif/220px-Rocker_bogie.gif">
            <a:extLst>
              <a:ext uri="{FF2B5EF4-FFF2-40B4-BE49-F238E27FC236}">
                <a16:creationId xmlns:a16="http://schemas.microsoft.com/office/drawing/2014/main" id="{56895447-2FD4-43B6-BE92-0B6548402F7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4374" y="1900727"/>
            <a:ext cx="3752197" cy="28141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8F73335-BE5D-433B-8BFC-9B40FAAAB7B9}"/>
              </a:ext>
            </a:extLst>
          </p:cNvPr>
          <p:cNvSpPr/>
          <p:nvPr/>
        </p:nvSpPr>
        <p:spPr>
          <a:xfrm>
            <a:off x="2608168" y="5235390"/>
            <a:ext cx="3677610" cy="307777"/>
          </a:xfrm>
          <a:prstGeom prst="rect">
            <a:avLst/>
          </a:prstGeom>
        </p:spPr>
        <p:txBody>
          <a:bodyPr wrap="none">
            <a:spAutoFit/>
          </a:bodyPr>
          <a:lstStyle/>
          <a:p>
            <a:r>
              <a:rPr lang="en-US" altLang="ko-KR" dirty="0">
                <a:hlinkClick r:id="rId4"/>
              </a:rPr>
              <a:t>https://en.m.wikipedia.org/wiki/Rocker-bogie</a:t>
            </a:r>
            <a:endParaRPr lang="ko-KR" altLang="en-US" dirty="0"/>
          </a:p>
        </p:txBody>
      </p:sp>
      <p:pic>
        <p:nvPicPr>
          <p:cNvPr id="6" name="Online Media 5" title="Mars rover made on 3d Printer   (Street test)">
            <a:hlinkClick r:id="" action="ppaction://media"/>
            <a:extLst>
              <a:ext uri="{FF2B5EF4-FFF2-40B4-BE49-F238E27FC236}">
                <a16:creationId xmlns:a16="http://schemas.microsoft.com/office/drawing/2014/main" id="{3545BE14-F529-4B04-B1AC-828C3856D8E9}"/>
              </a:ext>
            </a:extLst>
          </p:cNvPr>
          <p:cNvPicPr>
            <a:picLocks noRot="1" noChangeAspect="1"/>
          </p:cNvPicPr>
          <p:nvPr>
            <a:videoFile r:link="rId1"/>
          </p:nvPr>
        </p:nvPicPr>
        <p:blipFill>
          <a:blip r:embed="rId5"/>
          <a:stretch>
            <a:fillRect/>
          </a:stretch>
        </p:blipFill>
        <p:spPr>
          <a:xfrm>
            <a:off x="4850906" y="2052213"/>
            <a:ext cx="4572000" cy="2571750"/>
          </a:xfrm>
          <a:prstGeom prst="rect">
            <a:avLst/>
          </a:prstGeom>
        </p:spPr>
      </p:pic>
    </p:spTree>
    <p:extLst>
      <p:ext uri="{BB962C8B-B14F-4D97-AF65-F5344CB8AC3E}">
        <p14:creationId xmlns:p14="http://schemas.microsoft.com/office/powerpoint/2010/main" val="30865722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6DE5-4EAF-4DD9-8ECF-BF9FCB98C3A4}"/>
              </a:ext>
            </a:extLst>
          </p:cNvPr>
          <p:cNvSpPr>
            <a:spLocks noGrp="1"/>
          </p:cNvSpPr>
          <p:nvPr>
            <p:ph type="title"/>
          </p:nvPr>
        </p:nvSpPr>
        <p:spPr/>
        <p:txBody>
          <a:bodyPr>
            <a:normAutofit/>
          </a:bodyPr>
          <a:lstStyle/>
          <a:p>
            <a:r>
              <a:rPr lang="en-US" altLang="ko-KR" dirty="0"/>
              <a:t>Pixhawk 4 Connectors 1/2</a:t>
            </a:r>
            <a:endParaRPr lang="ko-KR" altLang="en-US" dirty="0"/>
          </a:p>
        </p:txBody>
      </p:sp>
      <p:sp>
        <p:nvSpPr>
          <p:cNvPr id="3" name="Date Placeholder 2">
            <a:extLst>
              <a:ext uri="{FF2B5EF4-FFF2-40B4-BE49-F238E27FC236}">
                <a16:creationId xmlns:a16="http://schemas.microsoft.com/office/drawing/2014/main" id="{DC6482B6-8A34-48A2-83A0-B5F5708AD844}"/>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D31B0AA6-4423-4542-B5B6-181D97AE602C}"/>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6D642956-BDF1-4888-BF8D-504CA46D72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190</a:t>
            </a:fld>
            <a:endParaRPr lang="en-US"/>
          </a:p>
        </p:txBody>
      </p:sp>
      <p:pic>
        <p:nvPicPr>
          <p:cNvPr id="6" name="Picture 5">
            <a:extLst>
              <a:ext uri="{FF2B5EF4-FFF2-40B4-BE49-F238E27FC236}">
                <a16:creationId xmlns:a16="http://schemas.microsoft.com/office/drawing/2014/main" id="{C2B03E65-EA49-4902-A531-DB104002FBB2}"/>
              </a:ext>
            </a:extLst>
          </p:cNvPr>
          <p:cNvPicPr>
            <a:picLocks noChangeAspect="1"/>
          </p:cNvPicPr>
          <p:nvPr/>
        </p:nvPicPr>
        <p:blipFill>
          <a:blip r:embed="rId2"/>
          <a:stretch>
            <a:fillRect/>
          </a:stretch>
        </p:blipFill>
        <p:spPr>
          <a:xfrm>
            <a:off x="1176158" y="1284184"/>
            <a:ext cx="7811590" cy="4725059"/>
          </a:xfrm>
          <a:prstGeom prst="rect">
            <a:avLst/>
          </a:prstGeom>
        </p:spPr>
      </p:pic>
    </p:spTree>
    <p:extLst>
      <p:ext uri="{BB962C8B-B14F-4D97-AF65-F5344CB8AC3E}">
        <p14:creationId xmlns:p14="http://schemas.microsoft.com/office/powerpoint/2010/main" val="30534342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6DE5-4EAF-4DD9-8ECF-BF9FCB98C3A4}"/>
              </a:ext>
            </a:extLst>
          </p:cNvPr>
          <p:cNvSpPr>
            <a:spLocks noGrp="1"/>
          </p:cNvSpPr>
          <p:nvPr>
            <p:ph type="title"/>
          </p:nvPr>
        </p:nvSpPr>
        <p:spPr/>
        <p:txBody>
          <a:bodyPr>
            <a:normAutofit/>
          </a:bodyPr>
          <a:lstStyle/>
          <a:p>
            <a:r>
              <a:rPr lang="en-US" altLang="ko-KR" dirty="0"/>
              <a:t>Pixhawk 4 Connectors 2/2</a:t>
            </a:r>
            <a:endParaRPr lang="ko-KR" altLang="en-US" dirty="0"/>
          </a:p>
        </p:txBody>
      </p:sp>
      <p:sp>
        <p:nvSpPr>
          <p:cNvPr id="3" name="Date Placeholder 2">
            <a:extLst>
              <a:ext uri="{FF2B5EF4-FFF2-40B4-BE49-F238E27FC236}">
                <a16:creationId xmlns:a16="http://schemas.microsoft.com/office/drawing/2014/main" id="{DC6482B6-8A34-48A2-83A0-B5F5708AD844}"/>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D31B0AA6-4423-4542-B5B6-181D97AE602C}"/>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6D642956-BDF1-4888-BF8D-504CA46D72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191</a:t>
            </a:fld>
            <a:endParaRPr lang="en-US"/>
          </a:p>
        </p:txBody>
      </p:sp>
      <p:pic>
        <p:nvPicPr>
          <p:cNvPr id="6" name="Picture 5">
            <a:extLst>
              <a:ext uri="{FF2B5EF4-FFF2-40B4-BE49-F238E27FC236}">
                <a16:creationId xmlns:a16="http://schemas.microsoft.com/office/drawing/2014/main" id="{C595E8B8-6874-42FC-A773-871A18A94161}"/>
              </a:ext>
            </a:extLst>
          </p:cNvPr>
          <p:cNvPicPr>
            <a:picLocks noChangeAspect="1"/>
          </p:cNvPicPr>
          <p:nvPr/>
        </p:nvPicPr>
        <p:blipFill>
          <a:blip r:embed="rId2"/>
          <a:stretch>
            <a:fillRect/>
          </a:stretch>
        </p:blipFill>
        <p:spPr>
          <a:xfrm>
            <a:off x="2433286" y="1578970"/>
            <a:ext cx="5039428" cy="3943900"/>
          </a:xfrm>
          <a:prstGeom prst="rect">
            <a:avLst/>
          </a:prstGeom>
        </p:spPr>
      </p:pic>
    </p:spTree>
    <p:extLst>
      <p:ext uri="{BB962C8B-B14F-4D97-AF65-F5344CB8AC3E}">
        <p14:creationId xmlns:p14="http://schemas.microsoft.com/office/powerpoint/2010/main" val="20338735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0745-81C5-425A-B61D-DF5B238C7D0C}"/>
              </a:ext>
            </a:extLst>
          </p:cNvPr>
          <p:cNvSpPr>
            <a:spLocks noGrp="1"/>
          </p:cNvSpPr>
          <p:nvPr>
            <p:ph type="title"/>
          </p:nvPr>
        </p:nvSpPr>
        <p:spPr/>
        <p:txBody>
          <a:bodyPr>
            <a:normAutofit/>
          </a:bodyPr>
          <a:lstStyle/>
          <a:p>
            <a:r>
              <a:rPr lang="pt-BR" altLang="ko-KR" b="0" dirty="0"/>
              <a:t>YRRC Mini M8N GPS Module3</a:t>
            </a:r>
            <a:endParaRPr lang="ko-KR" altLang="en-US" dirty="0"/>
          </a:p>
        </p:txBody>
      </p:sp>
      <p:sp>
        <p:nvSpPr>
          <p:cNvPr id="3" name="Text Placeholder 2">
            <a:extLst>
              <a:ext uri="{FF2B5EF4-FFF2-40B4-BE49-F238E27FC236}">
                <a16:creationId xmlns:a16="http://schemas.microsoft.com/office/drawing/2014/main" id="{63C75B66-DE62-4EB6-BE14-7DC3773755CA}"/>
              </a:ext>
            </a:extLst>
          </p:cNvPr>
          <p:cNvSpPr>
            <a:spLocks noGrp="1"/>
          </p:cNvSpPr>
          <p:nvPr>
            <p:ph type="body" idx="1"/>
          </p:nvPr>
        </p:nvSpPr>
        <p:spPr>
          <a:xfrm>
            <a:off x="681038" y="1255271"/>
            <a:ext cx="8543925" cy="1188524"/>
          </a:xfrm>
        </p:spPr>
        <p:txBody>
          <a:bodyPr>
            <a:normAutofit fontScale="92500"/>
          </a:bodyPr>
          <a:lstStyle/>
          <a:p>
            <a:r>
              <a:rPr lang="en-US" altLang="ko-KR" dirty="0">
                <a:hlinkClick r:id="rId2"/>
              </a:rPr>
              <a:t>https://usa.banggood.com/YRRC-Mini-M8N-GPS-Module-UBX-M8030-for-Radiolink-Mini-PX4-Flight-Controller-p-1464582.html?cur_warehouse=CN</a:t>
            </a:r>
            <a:endParaRPr lang="en-US" altLang="ko-KR" dirty="0"/>
          </a:p>
          <a:p>
            <a:r>
              <a:rPr lang="en-US" altLang="ko-KR" dirty="0"/>
              <a:t>$ 15</a:t>
            </a:r>
            <a:endParaRPr lang="ko-KR" altLang="en-US" dirty="0"/>
          </a:p>
        </p:txBody>
      </p:sp>
      <p:sp>
        <p:nvSpPr>
          <p:cNvPr id="4" name="Date Placeholder 3">
            <a:extLst>
              <a:ext uri="{FF2B5EF4-FFF2-40B4-BE49-F238E27FC236}">
                <a16:creationId xmlns:a16="http://schemas.microsoft.com/office/drawing/2014/main" id="{A90043D6-BBF9-431A-B2F5-49D5725132A4}"/>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1BEB497-1708-4947-B53F-818D4591C61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B2EA855-BB4A-480C-943E-799D01BA3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192</a:t>
            </a:fld>
            <a:endParaRPr lang="en-US"/>
          </a:p>
        </p:txBody>
      </p:sp>
      <p:pic>
        <p:nvPicPr>
          <p:cNvPr id="7" name="Picture 6">
            <a:extLst>
              <a:ext uri="{FF2B5EF4-FFF2-40B4-BE49-F238E27FC236}">
                <a16:creationId xmlns:a16="http://schemas.microsoft.com/office/drawing/2014/main" id="{D3C2D595-6F27-4674-AF1C-C455E5119DF6}"/>
              </a:ext>
            </a:extLst>
          </p:cNvPr>
          <p:cNvPicPr>
            <a:picLocks noChangeAspect="1"/>
          </p:cNvPicPr>
          <p:nvPr/>
        </p:nvPicPr>
        <p:blipFill>
          <a:blip r:embed="rId3"/>
          <a:stretch>
            <a:fillRect/>
          </a:stretch>
        </p:blipFill>
        <p:spPr>
          <a:xfrm rot="16200000">
            <a:off x="4179813" y="1068305"/>
            <a:ext cx="2208732" cy="6231482"/>
          </a:xfrm>
          <a:prstGeom prst="rect">
            <a:avLst/>
          </a:prstGeom>
        </p:spPr>
      </p:pic>
    </p:spTree>
    <p:extLst>
      <p:ext uri="{BB962C8B-B14F-4D97-AF65-F5344CB8AC3E}">
        <p14:creationId xmlns:p14="http://schemas.microsoft.com/office/powerpoint/2010/main" val="34675315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0745-81C5-425A-B61D-DF5B238C7D0C}"/>
              </a:ext>
            </a:extLst>
          </p:cNvPr>
          <p:cNvSpPr>
            <a:spLocks noGrp="1"/>
          </p:cNvSpPr>
          <p:nvPr>
            <p:ph type="title"/>
          </p:nvPr>
        </p:nvSpPr>
        <p:spPr/>
        <p:txBody>
          <a:bodyPr/>
          <a:lstStyle/>
          <a:p>
            <a:r>
              <a:rPr lang="en-US" altLang="ko-KR" dirty="0"/>
              <a:t>GPS folding mount</a:t>
            </a:r>
            <a:endParaRPr lang="ko-KR" altLang="en-US" dirty="0"/>
          </a:p>
        </p:txBody>
      </p:sp>
      <p:sp>
        <p:nvSpPr>
          <p:cNvPr id="4" name="Date Placeholder 3">
            <a:extLst>
              <a:ext uri="{FF2B5EF4-FFF2-40B4-BE49-F238E27FC236}">
                <a16:creationId xmlns:a16="http://schemas.microsoft.com/office/drawing/2014/main" id="{A90043D6-BBF9-431A-B2F5-49D5725132A4}"/>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1BEB497-1708-4947-B53F-818D4591C61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B2EA855-BB4A-480C-943E-799D01BA3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193</a:t>
            </a:fld>
            <a:endParaRPr lang="en-US"/>
          </a:p>
        </p:txBody>
      </p:sp>
      <p:pic>
        <p:nvPicPr>
          <p:cNvPr id="6146" name="Picture 2" descr="Image result for gps folding mount">
            <a:extLst>
              <a:ext uri="{FF2B5EF4-FFF2-40B4-BE49-F238E27FC236}">
                <a16:creationId xmlns:a16="http://schemas.microsoft.com/office/drawing/2014/main" id="{E86D1B99-BBEC-4777-AC02-2EBD48DE2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5320" y="2141255"/>
            <a:ext cx="2740389" cy="2869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D71AA1-8319-4D73-A988-C174A57AB88A}"/>
              </a:ext>
            </a:extLst>
          </p:cNvPr>
          <p:cNvPicPr>
            <a:picLocks noChangeAspect="1"/>
          </p:cNvPicPr>
          <p:nvPr/>
        </p:nvPicPr>
        <p:blipFill>
          <a:blip r:embed="rId3"/>
          <a:stretch>
            <a:fillRect/>
          </a:stretch>
        </p:blipFill>
        <p:spPr>
          <a:xfrm>
            <a:off x="932774" y="1292781"/>
            <a:ext cx="2803753" cy="2803753"/>
          </a:xfrm>
          <a:prstGeom prst="rect">
            <a:avLst/>
          </a:prstGeom>
        </p:spPr>
      </p:pic>
      <p:pic>
        <p:nvPicPr>
          <p:cNvPr id="9" name="Picture 8">
            <a:extLst>
              <a:ext uri="{FF2B5EF4-FFF2-40B4-BE49-F238E27FC236}">
                <a16:creationId xmlns:a16="http://schemas.microsoft.com/office/drawing/2014/main" id="{644DCA41-68D8-4AF7-9995-3B1130D07BAA}"/>
              </a:ext>
            </a:extLst>
          </p:cNvPr>
          <p:cNvPicPr>
            <a:picLocks noChangeAspect="1"/>
          </p:cNvPicPr>
          <p:nvPr/>
        </p:nvPicPr>
        <p:blipFill>
          <a:blip r:embed="rId4"/>
          <a:stretch>
            <a:fillRect/>
          </a:stretch>
        </p:blipFill>
        <p:spPr>
          <a:xfrm>
            <a:off x="8265751" y="2694658"/>
            <a:ext cx="959211" cy="3374367"/>
          </a:xfrm>
          <a:prstGeom prst="rect">
            <a:avLst/>
          </a:prstGeom>
        </p:spPr>
      </p:pic>
      <p:sp>
        <p:nvSpPr>
          <p:cNvPr id="10" name="Arrow: Right 9">
            <a:extLst>
              <a:ext uri="{FF2B5EF4-FFF2-40B4-BE49-F238E27FC236}">
                <a16:creationId xmlns:a16="http://schemas.microsoft.com/office/drawing/2014/main" id="{9A67F639-01DB-4CE6-8D2D-81803933A22B}"/>
              </a:ext>
            </a:extLst>
          </p:cNvPr>
          <p:cNvSpPr/>
          <p:nvPr/>
        </p:nvSpPr>
        <p:spPr>
          <a:xfrm>
            <a:off x="4070838" y="2458123"/>
            <a:ext cx="882162" cy="597742"/>
          </a:xfrm>
          <a:prstGeom prst="right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13" name="Arrow: Right 12">
            <a:extLst>
              <a:ext uri="{FF2B5EF4-FFF2-40B4-BE49-F238E27FC236}">
                <a16:creationId xmlns:a16="http://schemas.microsoft.com/office/drawing/2014/main" id="{D9798A7E-19FD-4038-8CD6-1874D202DF33}"/>
              </a:ext>
            </a:extLst>
          </p:cNvPr>
          <p:cNvSpPr/>
          <p:nvPr/>
        </p:nvSpPr>
        <p:spPr>
          <a:xfrm>
            <a:off x="6871063" y="3713031"/>
            <a:ext cx="1060377" cy="588087"/>
          </a:xfrm>
          <a:prstGeom prst="right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pic>
        <p:nvPicPr>
          <p:cNvPr id="12" name="Picture 11">
            <a:extLst>
              <a:ext uri="{FF2B5EF4-FFF2-40B4-BE49-F238E27FC236}">
                <a16:creationId xmlns:a16="http://schemas.microsoft.com/office/drawing/2014/main" id="{15F4E6DD-F90C-4009-A33E-AEFB8ADB8539}"/>
              </a:ext>
            </a:extLst>
          </p:cNvPr>
          <p:cNvPicPr>
            <a:picLocks noChangeAspect="1"/>
          </p:cNvPicPr>
          <p:nvPr/>
        </p:nvPicPr>
        <p:blipFill>
          <a:blip r:embed="rId5"/>
          <a:stretch>
            <a:fillRect/>
          </a:stretch>
        </p:blipFill>
        <p:spPr>
          <a:xfrm>
            <a:off x="8272764" y="1573115"/>
            <a:ext cx="933580" cy="1143160"/>
          </a:xfrm>
          <a:prstGeom prst="rect">
            <a:avLst/>
          </a:prstGeom>
        </p:spPr>
      </p:pic>
      <p:sp>
        <p:nvSpPr>
          <p:cNvPr id="15" name="TextBox 14">
            <a:extLst>
              <a:ext uri="{FF2B5EF4-FFF2-40B4-BE49-F238E27FC236}">
                <a16:creationId xmlns:a16="http://schemas.microsoft.com/office/drawing/2014/main" id="{11E584C7-BDE8-4983-8374-A8E128119E50}"/>
              </a:ext>
            </a:extLst>
          </p:cNvPr>
          <p:cNvSpPr txBox="1"/>
          <p:nvPr/>
        </p:nvSpPr>
        <p:spPr>
          <a:xfrm>
            <a:off x="7075442" y="1402719"/>
            <a:ext cx="564578" cy="307777"/>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altLang="ko-KR" dirty="0"/>
              <a:t>GPS</a:t>
            </a:r>
            <a:endParaRPr lang="ko-KR" altLang="en-US" dirty="0"/>
          </a:p>
        </p:txBody>
      </p:sp>
      <p:cxnSp>
        <p:nvCxnSpPr>
          <p:cNvPr id="17" name="Straight Arrow Connector 16">
            <a:extLst>
              <a:ext uri="{FF2B5EF4-FFF2-40B4-BE49-F238E27FC236}">
                <a16:creationId xmlns:a16="http://schemas.microsoft.com/office/drawing/2014/main" id="{771F4A45-6294-4A8D-B993-ED9993F13C42}"/>
              </a:ext>
            </a:extLst>
          </p:cNvPr>
          <p:cNvCxnSpPr>
            <a:cxnSpLocks/>
            <a:stCxn id="15" idx="3"/>
            <a:endCxn id="12" idx="1"/>
          </p:cNvCxnSpPr>
          <p:nvPr/>
        </p:nvCxnSpPr>
        <p:spPr>
          <a:xfrm>
            <a:off x="7640020" y="1556608"/>
            <a:ext cx="632744" cy="588087"/>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309618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C723F4-C060-45D0-9A91-C67AFCD705E6}"/>
              </a:ext>
            </a:extLst>
          </p:cNvPr>
          <p:cNvSpPr>
            <a:spLocks noGrp="1"/>
          </p:cNvSpPr>
          <p:nvPr>
            <p:ph type="title"/>
          </p:nvPr>
        </p:nvSpPr>
        <p:spPr/>
        <p:txBody>
          <a:bodyPr>
            <a:normAutofit/>
          </a:bodyPr>
          <a:lstStyle/>
          <a:p>
            <a:r>
              <a:rPr lang="en-US" altLang="ko-KR" dirty="0"/>
              <a:t>Wiring Chart Overview</a:t>
            </a:r>
            <a:endParaRPr lang="ko-KR" altLang="en-US" dirty="0"/>
          </a:p>
        </p:txBody>
      </p:sp>
      <p:sp>
        <p:nvSpPr>
          <p:cNvPr id="4" name="Date Placeholder 3">
            <a:extLst>
              <a:ext uri="{FF2B5EF4-FFF2-40B4-BE49-F238E27FC236}">
                <a16:creationId xmlns:a16="http://schemas.microsoft.com/office/drawing/2014/main" id="{A90043D6-BBF9-431A-B2F5-49D5725132A4}"/>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1BEB497-1708-4947-B53F-818D4591C61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B2EA855-BB4A-480C-943E-799D01BA3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194</a:t>
            </a:fld>
            <a:endParaRPr lang="en-US"/>
          </a:p>
        </p:txBody>
      </p:sp>
      <p:pic>
        <p:nvPicPr>
          <p:cNvPr id="1026" name="Picture 2" descr="Pixhawk 4 Wiring Overview">
            <a:extLst>
              <a:ext uri="{FF2B5EF4-FFF2-40B4-BE49-F238E27FC236}">
                <a16:creationId xmlns:a16="http://schemas.microsoft.com/office/drawing/2014/main" id="{A1F1F14C-485D-41E6-87F5-8EBD06A70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 y="1559795"/>
            <a:ext cx="7879080" cy="397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0320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24C7-10BE-4D69-95F7-1F2DAB6D29F1}"/>
              </a:ext>
            </a:extLst>
          </p:cNvPr>
          <p:cNvSpPr>
            <a:spLocks noGrp="1"/>
          </p:cNvSpPr>
          <p:nvPr>
            <p:ph type="title"/>
          </p:nvPr>
        </p:nvSpPr>
        <p:spPr/>
        <p:txBody>
          <a:bodyPr/>
          <a:lstStyle/>
          <a:p>
            <a:r>
              <a:rPr lang="en-US" altLang="ko-KR" dirty="0"/>
              <a:t>GPS</a:t>
            </a:r>
            <a:endParaRPr lang="ko-KR" altLang="en-US" dirty="0"/>
          </a:p>
        </p:txBody>
      </p:sp>
      <p:sp>
        <p:nvSpPr>
          <p:cNvPr id="3" name="Date Placeholder 2">
            <a:extLst>
              <a:ext uri="{FF2B5EF4-FFF2-40B4-BE49-F238E27FC236}">
                <a16:creationId xmlns:a16="http://schemas.microsoft.com/office/drawing/2014/main" id="{854D4C57-F5F5-4A79-AB2C-1AB95EB93E6F}"/>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BA646E7F-BBAD-415F-866C-6AAC043F5015}"/>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19A4C672-2EAC-467A-A45D-8B8D1E752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195</a:t>
            </a:fld>
            <a:endParaRPr lang="en-US"/>
          </a:p>
        </p:txBody>
      </p:sp>
      <p:pic>
        <p:nvPicPr>
          <p:cNvPr id="2050" name="Picture 2" descr="Connect compass/GPS to Pixhawk 4">
            <a:extLst>
              <a:ext uri="{FF2B5EF4-FFF2-40B4-BE49-F238E27FC236}">
                <a16:creationId xmlns:a16="http://schemas.microsoft.com/office/drawing/2014/main" id="{EAEDB328-4A9C-44BF-91CE-8F961E87F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720" y="1250209"/>
            <a:ext cx="4562475"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7954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C5BC2-F78E-442A-AB30-8D306DE44FA5}"/>
              </a:ext>
            </a:extLst>
          </p:cNvPr>
          <p:cNvSpPr>
            <a:spLocks noGrp="1"/>
          </p:cNvSpPr>
          <p:nvPr>
            <p:ph type="title"/>
          </p:nvPr>
        </p:nvSpPr>
        <p:spPr/>
        <p:txBody>
          <a:bodyPr/>
          <a:lstStyle/>
          <a:p>
            <a:r>
              <a:rPr lang="en-US" altLang="ko-KR" dirty="0"/>
              <a:t>Power</a:t>
            </a:r>
            <a:endParaRPr lang="ko-KR" altLang="en-US" dirty="0"/>
          </a:p>
        </p:txBody>
      </p:sp>
      <p:sp>
        <p:nvSpPr>
          <p:cNvPr id="3" name="Date Placeholder 2">
            <a:extLst>
              <a:ext uri="{FF2B5EF4-FFF2-40B4-BE49-F238E27FC236}">
                <a16:creationId xmlns:a16="http://schemas.microsoft.com/office/drawing/2014/main" id="{745ABFBE-4750-4498-902A-30715E6E3192}"/>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E87CADB6-BC09-4CA6-A3F0-A15393A10A43}"/>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801A2255-6A69-4F06-9931-72E54AEF40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196</a:t>
            </a:fld>
            <a:endParaRPr lang="en-US"/>
          </a:p>
        </p:txBody>
      </p:sp>
      <p:pic>
        <p:nvPicPr>
          <p:cNvPr id="3074" name="Picture 2" descr="Pixhawk 4 - Power Management Board">
            <a:extLst>
              <a:ext uri="{FF2B5EF4-FFF2-40B4-BE49-F238E27FC236}">
                <a16:creationId xmlns:a16="http://schemas.microsoft.com/office/drawing/2014/main" id="{0809605A-28FF-49E4-8425-E45E52F6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875" y="1087542"/>
            <a:ext cx="5626536" cy="5294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37590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97AF-5567-44CF-AA96-346977EF9C23}"/>
              </a:ext>
            </a:extLst>
          </p:cNvPr>
          <p:cNvSpPr>
            <a:spLocks noGrp="1"/>
          </p:cNvSpPr>
          <p:nvPr>
            <p:ph type="title"/>
          </p:nvPr>
        </p:nvSpPr>
        <p:spPr/>
        <p:txBody>
          <a:bodyPr/>
          <a:lstStyle/>
          <a:p>
            <a:r>
              <a:rPr lang="en-US" altLang="ko-KR" dirty="0"/>
              <a:t>Telemetry Radio</a:t>
            </a:r>
            <a:endParaRPr lang="ko-KR" altLang="en-US" dirty="0"/>
          </a:p>
        </p:txBody>
      </p:sp>
      <p:sp>
        <p:nvSpPr>
          <p:cNvPr id="3" name="Date Placeholder 2">
            <a:extLst>
              <a:ext uri="{FF2B5EF4-FFF2-40B4-BE49-F238E27FC236}">
                <a16:creationId xmlns:a16="http://schemas.microsoft.com/office/drawing/2014/main" id="{B9B2B5A5-AA04-417E-A7A8-115E836BBC16}"/>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629D72CB-20D5-4933-97F3-B5A9C5BE1ED8}"/>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FFE96C06-B7F6-40C6-ADF3-5EA334E7C3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197</a:t>
            </a:fld>
            <a:endParaRPr lang="en-US"/>
          </a:p>
        </p:txBody>
      </p:sp>
      <p:grpSp>
        <p:nvGrpSpPr>
          <p:cNvPr id="8" name="Group 7">
            <a:extLst>
              <a:ext uri="{FF2B5EF4-FFF2-40B4-BE49-F238E27FC236}">
                <a16:creationId xmlns:a16="http://schemas.microsoft.com/office/drawing/2014/main" id="{703780EE-47FA-4097-A7F9-C5B97046673D}"/>
              </a:ext>
            </a:extLst>
          </p:cNvPr>
          <p:cNvGrpSpPr/>
          <p:nvPr/>
        </p:nvGrpSpPr>
        <p:grpSpPr>
          <a:xfrm>
            <a:off x="1628500" y="1749955"/>
            <a:ext cx="5765077" cy="3649360"/>
            <a:chOff x="1619792" y="2028629"/>
            <a:chExt cx="4852657" cy="2800741"/>
          </a:xfrm>
        </p:grpSpPr>
        <p:pic>
          <p:nvPicPr>
            <p:cNvPr id="6" name="Picture 5">
              <a:extLst>
                <a:ext uri="{FF2B5EF4-FFF2-40B4-BE49-F238E27FC236}">
                  <a16:creationId xmlns:a16="http://schemas.microsoft.com/office/drawing/2014/main" id="{DDD55D26-F384-421B-B1F1-9438B12531FA}"/>
                </a:ext>
              </a:extLst>
            </p:cNvPr>
            <p:cNvPicPr>
              <a:picLocks noChangeAspect="1"/>
            </p:cNvPicPr>
            <p:nvPr/>
          </p:nvPicPr>
          <p:blipFill>
            <a:blip r:embed="rId2"/>
            <a:stretch>
              <a:fillRect/>
            </a:stretch>
          </p:blipFill>
          <p:spPr>
            <a:xfrm rot="10800000" flipH="1">
              <a:off x="1619792" y="2333472"/>
              <a:ext cx="1750424" cy="2495898"/>
            </a:xfrm>
            <a:prstGeom prst="rect">
              <a:avLst/>
            </a:prstGeom>
          </p:spPr>
        </p:pic>
        <p:pic>
          <p:nvPicPr>
            <p:cNvPr id="7" name="Picture 6">
              <a:extLst>
                <a:ext uri="{FF2B5EF4-FFF2-40B4-BE49-F238E27FC236}">
                  <a16:creationId xmlns:a16="http://schemas.microsoft.com/office/drawing/2014/main" id="{691155F4-28B4-4FC5-B2E3-4904EE970504}"/>
                </a:ext>
              </a:extLst>
            </p:cNvPr>
            <p:cNvPicPr>
              <a:picLocks noChangeAspect="1"/>
            </p:cNvPicPr>
            <p:nvPr/>
          </p:nvPicPr>
          <p:blipFill>
            <a:blip r:embed="rId3"/>
            <a:stretch>
              <a:fillRect/>
            </a:stretch>
          </p:blipFill>
          <p:spPr>
            <a:xfrm>
              <a:off x="3433550" y="2028629"/>
              <a:ext cx="3038899" cy="2800741"/>
            </a:xfrm>
            <a:prstGeom prst="rect">
              <a:avLst/>
            </a:prstGeom>
          </p:spPr>
        </p:pic>
      </p:grpSp>
    </p:spTree>
    <p:extLst>
      <p:ext uri="{BB962C8B-B14F-4D97-AF65-F5344CB8AC3E}">
        <p14:creationId xmlns:p14="http://schemas.microsoft.com/office/powerpoint/2010/main" val="20742098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D3BE-1644-45E9-93D1-335357497B92}"/>
              </a:ext>
            </a:extLst>
          </p:cNvPr>
          <p:cNvSpPr>
            <a:spLocks noGrp="1"/>
          </p:cNvSpPr>
          <p:nvPr>
            <p:ph type="title"/>
          </p:nvPr>
        </p:nvSpPr>
        <p:spPr/>
        <p:txBody>
          <a:bodyPr/>
          <a:lstStyle/>
          <a:p>
            <a:r>
              <a:rPr lang="en-US" altLang="ko-KR" dirty="0"/>
              <a:t>SD Card</a:t>
            </a:r>
            <a:endParaRPr lang="ko-KR" altLang="en-US" dirty="0"/>
          </a:p>
        </p:txBody>
      </p:sp>
      <p:sp>
        <p:nvSpPr>
          <p:cNvPr id="3" name="Date Placeholder 2">
            <a:extLst>
              <a:ext uri="{FF2B5EF4-FFF2-40B4-BE49-F238E27FC236}">
                <a16:creationId xmlns:a16="http://schemas.microsoft.com/office/drawing/2014/main" id="{527D556B-CF77-41D3-BE81-C68A034915F2}"/>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5B3C2317-0E6E-40D2-8A2C-9F94359314B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0AE5D446-40C9-44D6-B056-D621AAABBA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198</a:t>
            </a:fld>
            <a:endParaRPr lang="en-US"/>
          </a:p>
        </p:txBody>
      </p:sp>
      <p:pic>
        <p:nvPicPr>
          <p:cNvPr id="5122" name="Picture 2" descr="Pixhawk 4/SD Card">
            <a:extLst>
              <a:ext uri="{FF2B5EF4-FFF2-40B4-BE49-F238E27FC236}">
                <a16:creationId xmlns:a16="http://schemas.microsoft.com/office/drawing/2014/main" id="{C00AAD62-B264-4622-B3B1-F00F31621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425" y="1566863"/>
            <a:ext cx="53911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4103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654F5C-ECD6-4B78-95AF-252C2D853A0F}"/>
              </a:ext>
            </a:extLst>
          </p:cNvPr>
          <p:cNvSpPr>
            <a:spLocks noGrp="1"/>
          </p:cNvSpPr>
          <p:nvPr>
            <p:ph type="title"/>
          </p:nvPr>
        </p:nvSpPr>
        <p:spPr/>
        <p:txBody>
          <a:bodyPr/>
          <a:lstStyle/>
          <a:p>
            <a:r>
              <a:rPr lang="en-US" altLang="ko-KR" dirty="0"/>
              <a:t>Loading Firmware</a:t>
            </a:r>
            <a:endParaRPr lang="ko-KR" altLang="en-US" dirty="0"/>
          </a:p>
        </p:txBody>
      </p:sp>
      <p:sp>
        <p:nvSpPr>
          <p:cNvPr id="8" name="Text Placeholder 7">
            <a:extLst>
              <a:ext uri="{FF2B5EF4-FFF2-40B4-BE49-F238E27FC236}">
                <a16:creationId xmlns:a16="http://schemas.microsoft.com/office/drawing/2014/main" id="{959C1699-98DF-4E15-B940-3C0C0E6AFD31}"/>
              </a:ext>
            </a:extLst>
          </p:cNvPr>
          <p:cNvSpPr>
            <a:spLocks noGrp="1"/>
          </p:cNvSpPr>
          <p:nvPr>
            <p:ph type="body" idx="1"/>
          </p:nvPr>
        </p:nvSpPr>
        <p:spPr/>
        <p:txBody>
          <a:bodyPr/>
          <a:lstStyle/>
          <a:p>
            <a:r>
              <a:rPr lang="en-US" altLang="ko-KR" dirty="0"/>
              <a:t>Mission</a:t>
            </a:r>
            <a:r>
              <a:rPr lang="ko-KR" altLang="en-US" dirty="0"/>
              <a:t> </a:t>
            </a:r>
            <a:r>
              <a:rPr lang="en-US" altLang="ko-KR" dirty="0"/>
              <a:t>Planner</a:t>
            </a:r>
            <a:r>
              <a:rPr lang="ko-KR" altLang="en-US" dirty="0"/>
              <a:t> </a:t>
            </a:r>
            <a:r>
              <a:rPr lang="en-US" altLang="ko-KR" dirty="0"/>
              <a:t>Installation</a:t>
            </a:r>
          </a:p>
          <a:p>
            <a:r>
              <a:rPr lang="en-US" altLang="ko-KR" dirty="0"/>
              <a:t>Loading</a:t>
            </a:r>
            <a:r>
              <a:rPr lang="ko-KR" altLang="en-US" dirty="0"/>
              <a:t> </a:t>
            </a:r>
            <a:r>
              <a:rPr lang="en-US" altLang="ko-KR" dirty="0"/>
              <a:t>Firmware</a:t>
            </a:r>
            <a:endParaRPr lang="ko-KR" altLang="en-US" dirty="0"/>
          </a:p>
        </p:txBody>
      </p:sp>
      <p:sp>
        <p:nvSpPr>
          <p:cNvPr id="4" name="Date Placeholder 3">
            <a:extLst>
              <a:ext uri="{FF2B5EF4-FFF2-40B4-BE49-F238E27FC236}">
                <a16:creationId xmlns:a16="http://schemas.microsoft.com/office/drawing/2014/main" id="{BD3D82A5-9CF0-4448-87BE-7A05CCDDCB8D}"/>
              </a:ext>
            </a:extLst>
          </p:cNvPr>
          <p:cNvSpPr>
            <a:spLocks noGrp="1"/>
          </p:cNvSpPr>
          <p:nvPr>
            <p:ph type="dt" idx="10"/>
          </p:nvPr>
        </p:nvSpPr>
        <p:spPr/>
        <p:txBody>
          <a:bodyPr/>
          <a:lstStyle/>
          <a:p>
            <a:fld id="{11B0EE08-B4C3-42E5-AB58-B447E2ED7809}"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CD0977B5-493F-4037-9301-B7293A583328}"/>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600AF86F-F88E-463C-8C8A-A9D4E5B67E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199</a:t>
            </a:fld>
            <a:endParaRPr lang="en-US"/>
          </a:p>
        </p:txBody>
      </p:sp>
    </p:spTree>
    <p:extLst>
      <p:ext uri="{BB962C8B-B14F-4D97-AF65-F5344CB8AC3E}">
        <p14:creationId xmlns:p14="http://schemas.microsoft.com/office/powerpoint/2010/main" val="300370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err="1"/>
              <a:t>강의</a:t>
            </a:r>
            <a:r>
              <a:rPr lang="en-US" dirty="0"/>
              <a:t> </a:t>
            </a:r>
            <a:r>
              <a:rPr lang="en-US" dirty="0" err="1"/>
              <a:t>자료</a:t>
            </a:r>
            <a:endParaRPr dirty="0"/>
          </a:p>
        </p:txBody>
      </p:sp>
      <p:sp>
        <p:nvSpPr>
          <p:cNvPr id="153" name="Google Shape;153;p8"/>
          <p:cNvSpPr txBox="1">
            <a:spLocks noGrp="1"/>
          </p:cNvSpPr>
          <p:nvPr>
            <p:ph type="body" idx="1"/>
          </p:nvPr>
        </p:nvSpPr>
        <p:spPr>
          <a:xfrm>
            <a:off x="681038" y="1255272"/>
            <a:ext cx="8543925" cy="1751540"/>
          </a:xfrm>
          <a:prstGeom prst="rect">
            <a:avLst/>
          </a:prstGeom>
          <a:noFill/>
          <a:ln>
            <a:noFill/>
          </a:ln>
        </p:spPr>
        <p:txBody>
          <a:bodyPr spcFirstLastPara="1" wrap="square" lIns="91425" tIns="45700" rIns="91425" bIns="45700" anchor="t" anchorCtr="0">
            <a:normAutofit fontScale="92500" lnSpcReduction="10000"/>
          </a:bodyPr>
          <a:lstStyle/>
          <a:p>
            <a:pPr marL="514350" lvl="0" indent="-514350" algn="l" rtl="0">
              <a:lnSpc>
                <a:spcPct val="120000"/>
              </a:lnSpc>
              <a:spcBef>
                <a:spcPts val="0"/>
              </a:spcBef>
              <a:spcAft>
                <a:spcPts val="0"/>
              </a:spcAft>
              <a:buClr>
                <a:schemeClr val="dk1"/>
              </a:buClr>
              <a:buSzPts val="2800"/>
              <a:buAutoNum type="arabicPeriod"/>
            </a:pPr>
            <a:r>
              <a:rPr lang="en-US" sz="2400" dirty="0" err="1"/>
              <a:t>강의자료</a:t>
            </a:r>
            <a:r>
              <a:rPr lang="en-US" sz="2400" dirty="0"/>
              <a:t> </a:t>
            </a:r>
            <a:r>
              <a:rPr lang="ko-KR" altLang="en-US" sz="2400" dirty="0"/>
              <a:t>다운로드 </a:t>
            </a:r>
            <a:r>
              <a:rPr lang="en-US" altLang="ko-KR" sz="2400" dirty="0"/>
              <a:t>/ </a:t>
            </a:r>
            <a:r>
              <a:rPr lang="ko-KR" altLang="en-US" sz="2400" dirty="0"/>
              <a:t>수업 시작 </a:t>
            </a:r>
            <a:r>
              <a:rPr lang="en-US" altLang="ko-KR" sz="2400" dirty="0"/>
              <a:t>10</a:t>
            </a:r>
            <a:r>
              <a:rPr lang="ko-KR" altLang="en-US" sz="2400" dirty="0"/>
              <a:t>분전에 다운로드 한다</a:t>
            </a:r>
            <a:r>
              <a:rPr lang="en-US" altLang="ko-KR" sz="2400"/>
              <a:t>.</a:t>
            </a:r>
            <a:endParaRPr sz="2400" dirty="0"/>
          </a:p>
          <a:p>
            <a:pPr marL="685800" lvl="1" indent="-228600" algn="l" rtl="0">
              <a:lnSpc>
                <a:spcPct val="120000"/>
              </a:lnSpc>
              <a:spcBef>
                <a:spcPts val="500"/>
              </a:spcBef>
              <a:spcAft>
                <a:spcPts val="0"/>
              </a:spcAft>
              <a:buClr>
                <a:schemeClr val="dk1"/>
              </a:buClr>
              <a:buSzPts val="2800"/>
              <a:buChar char="•"/>
            </a:pPr>
            <a:r>
              <a:rPr lang="en-US" sz="2400" u="sng" dirty="0">
                <a:solidFill>
                  <a:schemeClr val="hlink"/>
                </a:solidFill>
                <a:hlinkClick r:id="rId3"/>
              </a:rPr>
              <a:t>https://drive.google.com/drive/folders/1HP2sO4RHlub2fKIxaJ0H3FRR3ZYqU3ME?usp=sharing</a:t>
            </a:r>
            <a:r>
              <a:rPr lang="en-US" sz="2400" dirty="0"/>
              <a:t> </a:t>
            </a:r>
          </a:p>
          <a:p>
            <a:pPr marL="457200" indent="-457200">
              <a:lnSpc>
                <a:spcPct val="120000"/>
              </a:lnSpc>
              <a:spcBef>
                <a:spcPts val="500"/>
              </a:spcBef>
              <a:buClr>
                <a:schemeClr val="dk1"/>
              </a:buClr>
              <a:buSzPts val="2800"/>
              <a:buFont typeface="+mj-lt"/>
              <a:buAutoNum type="arabicPeriod"/>
            </a:pPr>
            <a:r>
              <a:rPr lang="ko-KR" altLang="en-US" sz="2400" dirty="0"/>
              <a:t>즐겨찾기에 추가</a:t>
            </a:r>
            <a:endParaRPr sz="2400" dirty="0"/>
          </a:p>
        </p:txBody>
      </p:sp>
      <p:sp>
        <p:nvSpPr>
          <p:cNvPr id="155" name="Google Shape;155;p8"/>
          <p:cNvSpPr txBox="1">
            <a:spLocks noGrp="1"/>
          </p:cNvSpPr>
          <p:nvPr>
            <p:ph type="ftr" idx="11"/>
          </p:nvPr>
        </p:nvSpPr>
        <p:spPr>
          <a:xfrm>
            <a:off x="2402080" y="6356352"/>
            <a:ext cx="5101839"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자율주행차 제어기 설계</a:t>
            </a:r>
            <a:endParaRPr/>
          </a:p>
        </p:txBody>
      </p:sp>
      <p:sp>
        <p:nvSpPr>
          <p:cNvPr id="156" name="Google Shape;156;p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2" name="날짜 개체 틀 1"/>
          <p:cNvSpPr>
            <a:spLocks noGrp="1"/>
          </p:cNvSpPr>
          <p:nvPr>
            <p:ph type="dt" idx="10"/>
          </p:nvPr>
        </p:nvSpPr>
        <p:spPr/>
        <p:txBody>
          <a:bodyPr/>
          <a:lstStyle/>
          <a:p>
            <a:fld id="{73FBB5C1-010A-405B-84CA-4B837104C2A6}" type="datetime1">
              <a:rPr lang="ko-KR" altLang="en-US" smtClean="0"/>
              <a:t>2019-12-24</a:t>
            </a:fld>
            <a:endParaRPr lang="en-US"/>
          </a:p>
        </p:txBody>
      </p:sp>
      <p:pic>
        <p:nvPicPr>
          <p:cNvPr id="5" name="Picture 4">
            <a:extLst>
              <a:ext uri="{FF2B5EF4-FFF2-40B4-BE49-F238E27FC236}">
                <a16:creationId xmlns:a16="http://schemas.microsoft.com/office/drawing/2014/main" id="{666AE320-DFC2-4222-BBCF-7CCB3AC761CA}"/>
              </a:ext>
            </a:extLst>
          </p:cNvPr>
          <p:cNvPicPr>
            <a:picLocks noChangeAspect="1"/>
          </p:cNvPicPr>
          <p:nvPr/>
        </p:nvPicPr>
        <p:blipFill>
          <a:blip r:embed="rId4"/>
          <a:stretch>
            <a:fillRect/>
          </a:stretch>
        </p:blipFill>
        <p:spPr>
          <a:xfrm>
            <a:off x="5785794" y="3851189"/>
            <a:ext cx="3287285" cy="2331307"/>
          </a:xfrm>
          <a:prstGeom prst="rect">
            <a:avLst/>
          </a:prstGeom>
        </p:spPr>
      </p:pic>
      <p:pic>
        <p:nvPicPr>
          <p:cNvPr id="4" name="Picture 3">
            <a:extLst>
              <a:ext uri="{FF2B5EF4-FFF2-40B4-BE49-F238E27FC236}">
                <a16:creationId xmlns:a16="http://schemas.microsoft.com/office/drawing/2014/main" id="{F6A1DADA-23E3-4207-A864-76843250341F}"/>
              </a:ext>
            </a:extLst>
          </p:cNvPr>
          <p:cNvPicPr>
            <a:picLocks noChangeAspect="1"/>
          </p:cNvPicPr>
          <p:nvPr/>
        </p:nvPicPr>
        <p:blipFill>
          <a:blip r:embed="rId5"/>
          <a:stretch>
            <a:fillRect/>
          </a:stretch>
        </p:blipFill>
        <p:spPr>
          <a:xfrm>
            <a:off x="967304" y="3137216"/>
            <a:ext cx="4539178" cy="3219136"/>
          </a:xfrm>
          <a:prstGeom prst="rect">
            <a:avLst/>
          </a:prstGeom>
        </p:spPr>
      </p:pic>
    </p:spTree>
    <p:extLst>
      <p:ext uri="{BB962C8B-B14F-4D97-AF65-F5344CB8AC3E}">
        <p14:creationId xmlns:p14="http://schemas.microsoft.com/office/powerpoint/2010/main" val="332620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EF6FE-CE25-4BF1-A16C-DB4A28DF58A2}"/>
              </a:ext>
            </a:extLst>
          </p:cNvPr>
          <p:cNvSpPr>
            <a:spLocks noGrp="1"/>
          </p:cNvSpPr>
          <p:nvPr>
            <p:ph type="title"/>
          </p:nvPr>
        </p:nvSpPr>
        <p:spPr/>
        <p:txBody>
          <a:bodyPr>
            <a:normAutofit/>
          </a:bodyPr>
          <a:lstStyle/>
          <a:p>
            <a:r>
              <a:rPr lang="en-US" altLang="ko-KR" b="0" dirty="0"/>
              <a:t>PiScreen - 3.5" TFT (480x320)</a:t>
            </a:r>
            <a:endParaRPr lang="ko-KR" altLang="en-US" dirty="0"/>
          </a:p>
        </p:txBody>
      </p:sp>
      <p:sp>
        <p:nvSpPr>
          <p:cNvPr id="3" name="Text Placeholder 2">
            <a:extLst>
              <a:ext uri="{FF2B5EF4-FFF2-40B4-BE49-F238E27FC236}">
                <a16:creationId xmlns:a16="http://schemas.microsoft.com/office/drawing/2014/main" id="{82803EEC-0F52-4569-9E1B-BDAB45A633CE}"/>
              </a:ext>
            </a:extLst>
          </p:cNvPr>
          <p:cNvSpPr>
            <a:spLocks noGrp="1"/>
          </p:cNvSpPr>
          <p:nvPr>
            <p:ph type="body" idx="1"/>
          </p:nvPr>
        </p:nvSpPr>
        <p:spPr>
          <a:xfrm>
            <a:off x="681038" y="1255271"/>
            <a:ext cx="8543925" cy="1162003"/>
          </a:xfrm>
        </p:spPr>
        <p:txBody>
          <a:bodyPr>
            <a:normAutofit fontScale="92500" lnSpcReduction="20000"/>
          </a:bodyPr>
          <a:lstStyle/>
          <a:p>
            <a:r>
              <a:rPr lang="en-US" altLang="ko-KR" dirty="0">
                <a:hlinkClick r:id="rId2"/>
              </a:rPr>
              <a:t>PiScreen - 3.5" TFT(480x320) with touch</a:t>
            </a:r>
            <a:r>
              <a:rPr lang="ko-KR" altLang="en-US" dirty="0">
                <a:hlinkClick r:id="rId2"/>
              </a:rPr>
              <a:t> </a:t>
            </a:r>
            <a:r>
              <a:rPr lang="en-US" altLang="ko-KR" dirty="0">
                <a:hlinkClick r:id="rId2"/>
              </a:rPr>
              <a:t>screen </a:t>
            </a:r>
            <a:endParaRPr lang="en-US" altLang="ko-KR" dirty="0"/>
          </a:p>
          <a:p>
            <a:r>
              <a:rPr lang="en-US" altLang="ko-KR" dirty="0"/>
              <a:t>PiScreen can now be purchased directory from </a:t>
            </a:r>
            <a:r>
              <a:rPr lang="en-US" altLang="ko-KR" u="sng" dirty="0">
                <a:hlinkClick r:id="rId3"/>
              </a:rPr>
              <a:t>ozzmaker.com</a:t>
            </a:r>
            <a:endParaRPr lang="en-US" altLang="ko-KR" u="sng" dirty="0"/>
          </a:p>
          <a:p>
            <a:r>
              <a:rPr lang="en-US" altLang="ko-KR" dirty="0"/>
              <a:t>$ 27</a:t>
            </a:r>
          </a:p>
          <a:p>
            <a:endParaRPr lang="ko-KR" altLang="en-US" dirty="0"/>
          </a:p>
        </p:txBody>
      </p:sp>
      <p:sp>
        <p:nvSpPr>
          <p:cNvPr id="4" name="Date Placeholder 3">
            <a:extLst>
              <a:ext uri="{FF2B5EF4-FFF2-40B4-BE49-F238E27FC236}">
                <a16:creationId xmlns:a16="http://schemas.microsoft.com/office/drawing/2014/main" id="{A2BE19B0-E7F3-4ABF-8C09-9AF5BC130C01}"/>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3D57304D-D474-4CF6-B517-FB47BC2CC27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2A18D790-397E-4071-AE4F-741F3DD0A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grpSp>
        <p:nvGrpSpPr>
          <p:cNvPr id="8" name="Group 7">
            <a:extLst>
              <a:ext uri="{FF2B5EF4-FFF2-40B4-BE49-F238E27FC236}">
                <a16:creationId xmlns:a16="http://schemas.microsoft.com/office/drawing/2014/main" id="{FA84DE7C-5D4C-4323-8AD8-2E2D058BE799}"/>
              </a:ext>
            </a:extLst>
          </p:cNvPr>
          <p:cNvGrpSpPr/>
          <p:nvPr/>
        </p:nvGrpSpPr>
        <p:grpSpPr>
          <a:xfrm>
            <a:off x="1687842" y="2528052"/>
            <a:ext cx="6026015" cy="3634051"/>
            <a:chOff x="1660680" y="2245677"/>
            <a:chExt cx="6026015" cy="3634051"/>
          </a:xfrm>
        </p:grpSpPr>
        <p:pic>
          <p:nvPicPr>
            <p:cNvPr id="3074" name="Picture 2" descr="Xstroke Raspberry Pi">
              <a:extLst>
                <a:ext uri="{FF2B5EF4-FFF2-40B4-BE49-F238E27FC236}">
                  <a16:creationId xmlns:a16="http://schemas.microsoft.com/office/drawing/2014/main" id="{6557232C-0EB2-4E2C-978B-8EF7A4A4D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415" y="2245677"/>
              <a:ext cx="5956280" cy="33198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CDF37CC-342D-4430-9DCC-F8FD0B0B3DA1}"/>
                </a:ext>
              </a:extLst>
            </p:cNvPr>
            <p:cNvSpPr/>
            <p:nvPr/>
          </p:nvSpPr>
          <p:spPr>
            <a:xfrm>
              <a:off x="1660680" y="5602729"/>
              <a:ext cx="5843239" cy="276999"/>
            </a:xfrm>
            <a:prstGeom prst="rect">
              <a:avLst/>
            </a:prstGeom>
          </p:spPr>
          <p:txBody>
            <a:bodyPr wrap="square">
              <a:spAutoFit/>
            </a:bodyPr>
            <a:lstStyle/>
            <a:p>
              <a:pPr algn="ctr"/>
              <a:r>
                <a:rPr lang="ko-KR" altLang="en-US" sz="1200" dirty="0">
                  <a:hlinkClick r:id="rId5"/>
                </a:rPr>
                <a:t>http://ozzmaker.com/wp-content/uploads/2014/08/PiScreen-Product-480.mp4</a:t>
              </a:r>
              <a:r>
                <a:rPr lang="ko-KR" altLang="en-US" sz="1200" dirty="0"/>
                <a:t> </a:t>
              </a:r>
            </a:p>
          </p:txBody>
        </p:sp>
      </p:grpSp>
    </p:spTree>
    <p:extLst>
      <p:ext uri="{BB962C8B-B14F-4D97-AF65-F5344CB8AC3E}">
        <p14:creationId xmlns:p14="http://schemas.microsoft.com/office/powerpoint/2010/main" val="383119566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8C71C-C6D7-4405-A3B5-3583C75A6DBC}"/>
              </a:ext>
            </a:extLst>
          </p:cNvPr>
          <p:cNvSpPr>
            <a:spLocks noGrp="1"/>
          </p:cNvSpPr>
          <p:nvPr>
            <p:ph type="title"/>
          </p:nvPr>
        </p:nvSpPr>
        <p:spPr/>
        <p:txBody>
          <a:bodyPr/>
          <a:lstStyle/>
          <a:p>
            <a:r>
              <a:rPr lang="en-US" altLang="ko-KR" dirty="0"/>
              <a:t>Mission Planner </a:t>
            </a:r>
            <a:r>
              <a:rPr lang="ko-KR" altLang="en-US" dirty="0"/>
              <a:t>설치 </a:t>
            </a:r>
            <a:r>
              <a:rPr lang="en-US" altLang="ko-KR" dirty="0"/>
              <a:t>1/2</a:t>
            </a:r>
            <a:endParaRPr lang="ko-KR" altLang="en-US" dirty="0"/>
          </a:p>
        </p:txBody>
      </p:sp>
      <p:sp>
        <p:nvSpPr>
          <p:cNvPr id="3" name="Text Placeholder 2">
            <a:extLst>
              <a:ext uri="{FF2B5EF4-FFF2-40B4-BE49-F238E27FC236}">
                <a16:creationId xmlns:a16="http://schemas.microsoft.com/office/drawing/2014/main" id="{022C57AE-2510-4063-B0EF-C8300477F4C2}"/>
              </a:ext>
            </a:extLst>
          </p:cNvPr>
          <p:cNvSpPr>
            <a:spLocks noGrp="1"/>
          </p:cNvSpPr>
          <p:nvPr>
            <p:ph type="body" idx="1"/>
          </p:nvPr>
        </p:nvSpPr>
        <p:spPr>
          <a:xfrm>
            <a:off x="681038" y="1255271"/>
            <a:ext cx="8543925" cy="1209255"/>
          </a:xfrm>
        </p:spPr>
        <p:txBody>
          <a:bodyPr/>
          <a:lstStyle/>
          <a:p>
            <a:r>
              <a:rPr lang="ko-KR" altLang="en-US" dirty="0"/>
              <a:t>아래의 주소에서 최신 버전의 </a:t>
            </a:r>
            <a:r>
              <a:rPr lang="en-US" altLang="ko-KR" dirty="0" err="1"/>
              <a:t>msi</a:t>
            </a:r>
            <a:r>
              <a:rPr lang="en-US" altLang="ko-KR" dirty="0"/>
              <a:t> </a:t>
            </a:r>
            <a:r>
              <a:rPr lang="ko-KR" altLang="en-US" dirty="0"/>
              <a:t>파일을 다운로드 후 설치한다</a:t>
            </a:r>
            <a:r>
              <a:rPr lang="en-US" altLang="ko-KR" dirty="0"/>
              <a:t>.</a:t>
            </a:r>
          </a:p>
          <a:p>
            <a:pPr lvl="1"/>
            <a:r>
              <a:rPr lang="en-US" altLang="ko-KR" dirty="0">
                <a:hlinkClick r:id="rId2"/>
              </a:rPr>
              <a:t>https://firmware.ardupilot.org/Tools/MissionPlanner/</a:t>
            </a:r>
            <a:endParaRPr lang="en-US" altLang="ko-KR" dirty="0"/>
          </a:p>
          <a:p>
            <a:endParaRPr lang="ko-KR" altLang="en-US" dirty="0"/>
          </a:p>
        </p:txBody>
      </p:sp>
      <p:sp>
        <p:nvSpPr>
          <p:cNvPr id="4" name="Date Placeholder 3">
            <a:extLst>
              <a:ext uri="{FF2B5EF4-FFF2-40B4-BE49-F238E27FC236}">
                <a16:creationId xmlns:a16="http://schemas.microsoft.com/office/drawing/2014/main" id="{F52B0E90-4000-4F3B-916A-1FFF26EDF9A2}"/>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475CC3B9-A75A-4828-8AB4-3B4EC83615C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CC5581D-C93F-41E7-A543-D64D761F78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200</a:t>
            </a:fld>
            <a:endParaRPr lang="en-US"/>
          </a:p>
        </p:txBody>
      </p:sp>
      <p:grpSp>
        <p:nvGrpSpPr>
          <p:cNvPr id="9" name="Group 8">
            <a:extLst>
              <a:ext uri="{FF2B5EF4-FFF2-40B4-BE49-F238E27FC236}">
                <a16:creationId xmlns:a16="http://schemas.microsoft.com/office/drawing/2014/main" id="{0DF0155C-2D78-44AF-90FC-FF92D869ABDD}"/>
              </a:ext>
            </a:extLst>
          </p:cNvPr>
          <p:cNvGrpSpPr/>
          <p:nvPr/>
        </p:nvGrpSpPr>
        <p:grpSpPr>
          <a:xfrm>
            <a:off x="1724296" y="2359830"/>
            <a:ext cx="6075222" cy="3682695"/>
            <a:chOff x="940525" y="2385956"/>
            <a:chExt cx="6075222" cy="3682695"/>
          </a:xfrm>
        </p:grpSpPr>
        <p:pic>
          <p:nvPicPr>
            <p:cNvPr id="7" name="Picture 6">
              <a:extLst>
                <a:ext uri="{FF2B5EF4-FFF2-40B4-BE49-F238E27FC236}">
                  <a16:creationId xmlns:a16="http://schemas.microsoft.com/office/drawing/2014/main" id="{17CF729E-C32F-42F3-96CE-849C4DDEF9B0}"/>
                </a:ext>
              </a:extLst>
            </p:cNvPr>
            <p:cNvPicPr>
              <a:picLocks noChangeAspect="1"/>
            </p:cNvPicPr>
            <p:nvPr/>
          </p:nvPicPr>
          <p:blipFill>
            <a:blip r:embed="rId3"/>
            <a:stretch>
              <a:fillRect/>
            </a:stretch>
          </p:blipFill>
          <p:spPr>
            <a:xfrm>
              <a:off x="940525" y="2385956"/>
              <a:ext cx="6075222" cy="3682695"/>
            </a:xfrm>
            <a:prstGeom prst="rect">
              <a:avLst/>
            </a:prstGeom>
          </p:spPr>
        </p:pic>
        <p:sp>
          <p:nvSpPr>
            <p:cNvPr id="8" name="Rectangle 7">
              <a:extLst>
                <a:ext uri="{FF2B5EF4-FFF2-40B4-BE49-F238E27FC236}">
                  <a16:creationId xmlns:a16="http://schemas.microsoft.com/office/drawing/2014/main" id="{E2F9DCBB-2EBC-4F26-9AA8-4E3F48531D1F}"/>
                </a:ext>
              </a:extLst>
            </p:cNvPr>
            <p:cNvSpPr/>
            <p:nvPr/>
          </p:nvSpPr>
          <p:spPr>
            <a:xfrm>
              <a:off x="1262247" y="4659086"/>
              <a:ext cx="5007924" cy="32028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a:solidFill>
                    <a:srgbClr val="FF0000"/>
                  </a:solidFill>
                </a:rPr>
                <a:t>클릭</a:t>
              </a:r>
            </a:p>
          </p:txBody>
        </p:sp>
      </p:grpSp>
    </p:spTree>
    <p:extLst>
      <p:ext uri="{BB962C8B-B14F-4D97-AF65-F5344CB8AC3E}">
        <p14:creationId xmlns:p14="http://schemas.microsoft.com/office/powerpoint/2010/main" val="1160352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48B7-F49D-4E97-8723-0FEB23946095}"/>
              </a:ext>
            </a:extLst>
          </p:cNvPr>
          <p:cNvSpPr>
            <a:spLocks noGrp="1"/>
          </p:cNvSpPr>
          <p:nvPr>
            <p:ph type="title"/>
          </p:nvPr>
        </p:nvSpPr>
        <p:spPr/>
        <p:txBody>
          <a:bodyPr/>
          <a:lstStyle/>
          <a:p>
            <a:r>
              <a:rPr lang="en-US" altLang="ko-KR" dirty="0"/>
              <a:t>Mission Planner </a:t>
            </a:r>
            <a:r>
              <a:rPr lang="ko-KR" altLang="en-US" dirty="0"/>
              <a:t>설치 </a:t>
            </a:r>
            <a:r>
              <a:rPr lang="en-US" altLang="ko-KR" dirty="0"/>
              <a:t>2/2</a:t>
            </a:r>
            <a:endParaRPr lang="ko-KR" altLang="en-US" dirty="0"/>
          </a:p>
        </p:txBody>
      </p:sp>
      <p:sp>
        <p:nvSpPr>
          <p:cNvPr id="4" name="Date Placeholder 3">
            <a:extLst>
              <a:ext uri="{FF2B5EF4-FFF2-40B4-BE49-F238E27FC236}">
                <a16:creationId xmlns:a16="http://schemas.microsoft.com/office/drawing/2014/main" id="{AA12207F-1B21-42F2-AB18-1CB9F4A9D30B}"/>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045C6078-5A5F-455D-B2A6-379445B284FA}"/>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16F41269-D305-4CF0-A6FC-7D30A72549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201</a:t>
            </a:fld>
            <a:endParaRPr lang="en-US"/>
          </a:p>
        </p:txBody>
      </p:sp>
      <p:pic>
        <p:nvPicPr>
          <p:cNvPr id="7" name="Picture 6">
            <a:extLst>
              <a:ext uri="{FF2B5EF4-FFF2-40B4-BE49-F238E27FC236}">
                <a16:creationId xmlns:a16="http://schemas.microsoft.com/office/drawing/2014/main" id="{65FDC098-71E2-4D34-94F1-769C13927ADA}"/>
              </a:ext>
            </a:extLst>
          </p:cNvPr>
          <p:cNvPicPr>
            <a:picLocks noChangeAspect="1"/>
          </p:cNvPicPr>
          <p:nvPr/>
        </p:nvPicPr>
        <p:blipFill>
          <a:blip r:embed="rId2"/>
          <a:stretch>
            <a:fillRect/>
          </a:stretch>
        </p:blipFill>
        <p:spPr>
          <a:xfrm>
            <a:off x="698409" y="1428037"/>
            <a:ext cx="2363464" cy="1847799"/>
          </a:xfrm>
          <a:prstGeom prst="rect">
            <a:avLst/>
          </a:prstGeom>
        </p:spPr>
      </p:pic>
      <p:pic>
        <p:nvPicPr>
          <p:cNvPr id="8" name="Picture 7">
            <a:extLst>
              <a:ext uri="{FF2B5EF4-FFF2-40B4-BE49-F238E27FC236}">
                <a16:creationId xmlns:a16="http://schemas.microsoft.com/office/drawing/2014/main" id="{502637ED-8346-4AD0-A8EB-0DEC484CEECD}"/>
              </a:ext>
            </a:extLst>
          </p:cNvPr>
          <p:cNvPicPr>
            <a:picLocks noChangeAspect="1"/>
          </p:cNvPicPr>
          <p:nvPr/>
        </p:nvPicPr>
        <p:blipFill>
          <a:blip r:embed="rId3"/>
          <a:stretch>
            <a:fillRect/>
          </a:stretch>
        </p:blipFill>
        <p:spPr>
          <a:xfrm>
            <a:off x="2703215" y="1569106"/>
            <a:ext cx="2363464" cy="1847799"/>
          </a:xfrm>
          <a:prstGeom prst="rect">
            <a:avLst/>
          </a:prstGeom>
        </p:spPr>
      </p:pic>
      <p:pic>
        <p:nvPicPr>
          <p:cNvPr id="9" name="Picture 8">
            <a:extLst>
              <a:ext uri="{FF2B5EF4-FFF2-40B4-BE49-F238E27FC236}">
                <a16:creationId xmlns:a16="http://schemas.microsoft.com/office/drawing/2014/main" id="{B2CA5CF0-648E-48D4-8C17-0DF8831AD0B8}"/>
              </a:ext>
            </a:extLst>
          </p:cNvPr>
          <p:cNvPicPr>
            <a:picLocks noChangeAspect="1"/>
          </p:cNvPicPr>
          <p:nvPr/>
        </p:nvPicPr>
        <p:blipFill>
          <a:blip r:embed="rId4"/>
          <a:stretch>
            <a:fillRect/>
          </a:stretch>
        </p:blipFill>
        <p:spPr>
          <a:xfrm>
            <a:off x="4571998" y="1732484"/>
            <a:ext cx="2363464" cy="1847799"/>
          </a:xfrm>
          <a:prstGeom prst="rect">
            <a:avLst/>
          </a:prstGeom>
        </p:spPr>
      </p:pic>
      <p:pic>
        <p:nvPicPr>
          <p:cNvPr id="10" name="Picture 9">
            <a:extLst>
              <a:ext uri="{FF2B5EF4-FFF2-40B4-BE49-F238E27FC236}">
                <a16:creationId xmlns:a16="http://schemas.microsoft.com/office/drawing/2014/main" id="{C9CBD40D-9DD2-4B9A-B005-0E5173B336FF}"/>
              </a:ext>
            </a:extLst>
          </p:cNvPr>
          <p:cNvPicPr>
            <a:picLocks noChangeAspect="1"/>
          </p:cNvPicPr>
          <p:nvPr/>
        </p:nvPicPr>
        <p:blipFill>
          <a:blip r:embed="rId5"/>
          <a:stretch>
            <a:fillRect/>
          </a:stretch>
        </p:blipFill>
        <p:spPr>
          <a:xfrm>
            <a:off x="6504503" y="1858993"/>
            <a:ext cx="2363464" cy="1847799"/>
          </a:xfrm>
          <a:prstGeom prst="rect">
            <a:avLst/>
          </a:prstGeom>
        </p:spPr>
      </p:pic>
      <p:pic>
        <p:nvPicPr>
          <p:cNvPr id="11" name="Picture 10">
            <a:extLst>
              <a:ext uri="{FF2B5EF4-FFF2-40B4-BE49-F238E27FC236}">
                <a16:creationId xmlns:a16="http://schemas.microsoft.com/office/drawing/2014/main" id="{C339FD58-43D6-4A8A-A9EC-A6C83CA9EF6D}"/>
              </a:ext>
            </a:extLst>
          </p:cNvPr>
          <p:cNvPicPr>
            <a:picLocks noChangeAspect="1"/>
          </p:cNvPicPr>
          <p:nvPr/>
        </p:nvPicPr>
        <p:blipFill>
          <a:blip r:embed="rId6"/>
          <a:stretch>
            <a:fillRect/>
          </a:stretch>
        </p:blipFill>
        <p:spPr>
          <a:xfrm>
            <a:off x="681038" y="3619942"/>
            <a:ext cx="2126768" cy="1662745"/>
          </a:xfrm>
          <a:prstGeom prst="rect">
            <a:avLst/>
          </a:prstGeom>
        </p:spPr>
      </p:pic>
      <p:pic>
        <p:nvPicPr>
          <p:cNvPr id="12" name="Picture 11">
            <a:extLst>
              <a:ext uri="{FF2B5EF4-FFF2-40B4-BE49-F238E27FC236}">
                <a16:creationId xmlns:a16="http://schemas.microsoft.com/office/drawing/2014/main" id="{309ECC04-BFDC-4A75-AE96-F43EB4892ADC}"/>
              </a:ext>
            </a:extLst>
          </p:cNvPr>
          <p:cNvPicPr>
            <a:picLocks noChangeAspect="1"/>
          </p:cNvPicPr>
          <p:nvPr/>
        </p:nvPicPr>
        <p:blipFill>
          <a:blip r:embed="rId7"/>
          <a:stretch>
            <a:fillRect/>
          </a:stretch>
        </p:blipFill>
        <p:spPr>
          <a:xfrm>
            <a:off x="2626293" y="3743661"/>
            <a:ext cx="2363465" cy="1832988"/>
          </a:xfrm>
          <a:prstGeom prst="rect">
            <a:avLst/>
          </a:prstGeom>
        </p:spPr>
      </p:pic>
      <p:pic>
        <p:nvPicPr>
          <p:cNvPr id="13" name="Picture 12">
            <a:extLst>
              <a:ext uri="{FF2B5EF4-FFF2-40B4-BE49-F238E27FC236}">
                <a16:creationId xmlns:a16="http://schemas.microsoft.com/office/drawing/2014/main" id="{F0B6C8D0-C00A-4DBC-BE0C-6448D4188413}"/>
              </a:ext>
            </a:extLst>
          </p:cNvPr>
          <p:cNvPicPr>
            <a:picLocks noChangeAspect="1"/>
          </p:cNvPicPr>
          <p:nvPr/>
        </p:nvPicPr>
        <p:blipFill>
          <a:blip r:embed="rId8"/>
          <a:stretch>
            <a:fillRect/>
          </a:stretch>
        </p:blipFill>
        <p:spPr>
          <a:xfrm>
            <a:off x="4586711" y="3880869"/>
            <a:ext cx="2630038" cy="2039729"/>
          </a:xfrm>
          <a:prstGeom prst="rect">
            <a:avLst/>
          </a:prstGeom>
        </p:spPr>
      </p:pic>
      <p:pic>
        <p:nvPicPr>
          <p:cNvPr id="14" name="Picture 13">
            <a:extLst>
              <a:ext uri="{FF2B5EF4-FFF2-40B4-BE49-F238E27FC236}">
                <a16:creationId xmlns:a16="http://schemas.microsoft.com/office/drawing/2014/main" id="{47FE7AD2-4823-4080-9768-D250E15E34A5}"/>
              </a:ext>
            </a:extLst>
          </p:cNvPr>
          <p:cNvPicPr>
            <a:picLocks noChangeAspect="1"/>
          </p:cNvPicPr>
          <p:nvPr/>
        </p:nvPicPr>
        <p:blipFill>
          <a:blip r:embed="rId9"/>
          <a:stretch>
            <a:fillRect/>
          </a:stretch>
        </p:blipFill>
        <p:spPr>
          <a:xfrm>
            <a:off x="6769302" y="4042500"/>
            <a:ext cx="2577717" cy="2015306"/>
          </a:xfrm>
          <a:prstGeom prst="rect">
            <a:avLst/>
          </a:prstGeom>
        </p:spPr>
      </p:pic>
    </p:spTree>
    <p:extLst>
      <p:ext uri="{BB962C8B-B14F-4D97-AF65-F5344CB8AC3E}">
        <p14:creationId xmlns:p14="http://schemas.microsoft.com/office/powerpoint/2010/main" val="20619551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26C49-135E-4DF1-826D-BC86B7BE84A2}"/>
              </a:ext>
            </a:extLst>
          </p:cNvPr>
          <p:cNvSpPr>
            <a:spLocks noGrp="1"/>
          </p:cNvSpPr>
          <p:nvPr>
            <p:ph type="title"/>
          </p:nvPr>
        </p:nvSpPr>
        <p:spPr/>
        <p:txBody>
          <a:bodyPr/>
          <a:lstStyle/>
          <a:p>
            <a:r>
              <a:rPr lang="en-US" altLang="ko-KR" dirty="0"/>
              <a:t>Pixhawk </a:t>
            </a:r>
            <a:r>
              <a:rPr lang="ko-KR" altLang="en-US" dirty="0"/>
              <a:t>노트북 </a:t>
            </a:r>
            <a:r>
              <a:rPr lang="en-US" altLang="ko-KR" dirty="0"/>
              <a:t>USB </a:t>
            </a:r>
            <a:r>
              <a:rPr lang="ko-KR" altLang="en-US" dirty="0"/>
              <a:t>연결</a:t>
            </a:r>
          </a:p>
        </p:txBody>
      </p:sp>
      <p:sp>
        <p:nvSpPr>
          <p:cNvPr id="3" name="Text Placeholder 2">
            <a:extLst>
              <a:ext uri="{FF2B5EF4-FFF2-40B4-BE49-F238E27FC236}">
                <a16:creationId xmlns:a16="http://schemas.microsoft.com/office/drawing/2014/main" id="{633FE7B2-E7D5-4E62-92EE-2E68BB3DF355}"/>
              </a:ext>
            </a:extLst>
          </p:cNvPr>
          <p:cNvSpPr>
            <a:spLocks noGrp="1"/>
          </p:cNvSpPr>
          <p:nvPr>
            <p:ph type="body" idx="1"/>
          </p:nvPr>
        </p:nvSpPr>
        <p:spPr>
          <a:xfrm>
            <a:off x="681038" y="1255271"/>
            <a:ext cx="8543925" cy="1017666"/>
          </a:xfrm>
        </p:spPr>
        <p:txBody>
          <a:bodyPr/>
          <a:lstStyle/>
          <a:p>
            <a:r>
              <a:rPr lang="en-US" altLang="ko-KR" dirty="0"/>
              <a:t>Pixhawk</a:t>
            </a:r>
            <a:r>
              <a:rPr lang="ko-KR" altLang="en-US" dirty="0"/>
              <a:t> </a:t>
            </a:r>
            <a:r>
              <a:rPr lang="en-US" altLang="ko-KR" dirty="0"/>
              <a:t>4</a:t>
            </a:r>
            <a:r>
              <a:rPr lang="ko-KR" altLang="en-US" dirty="0"/>
              <a:t>를 노트북에 </a:t>
            </a:r>
            <a:r>
              <a:rPr lang="en-US" altLang="ko-KR" dirty="0"/>
              <a:t>USB</a:t>
            </a:r>
            <a:r>
              <a:rPr lang="ko-KR" altLang="en-US" dirty="0"/>
              <a:t> 케이블로 연결하여 </a:t>
            </a:r>
            <a:r>
              <a:rPr lang="en-US" altLang="ko-KR" dirty="0"/>
              <a:t>Ardupilot</a:t>
            </a:r>
            <a:r>
              <a:rPr lang="ko-KR" altLang="en-US" dirty="0"/>
              <a:t>을 실행시킨다</a:t>
            </a:r>
            <a:r>
              <a:rPr lang="en-US" altLang="ko-KR" dirty="0"/>
              <a:t>.</a:t>
            </a:r>
            <a:endParaRPr lang="ko-KR" altLang="en-US" dirty="0"/>
          </a:p>
        </p:txBody>
      </p:sp>
      <p:sp>
        <p:nvSpPr>
          <p:cNvPr id="4" name="Date Placeholder 3">
            <a:extLst>
              <a:ext uri="{FF2B5EF4-FFF2-40B4-BE49-F238E27FC236}">
                <a16:creationId xmlns:a16="http://schemas.microsoft.com/office/drawing/2014/main" id="{C75728C0-FC7A-4686-B43F-E1C412A08F01}"/>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5EE75354-52C3-4A3B-94BA-B2035960994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07670D3-E31C-4ACF-BB38-B2EDB4E2EB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202</a:t>
            </a:fld>
            <a:endParaRPr lang="en-US"/>
          </a:p>
        </p:txBody>
      </p:sp>
      <p:grpSp>
        <p:nvGrpSpPr>
          <p:cNvPr id="12" name="Group 11">
            <a:extLst>
              <a:ext uri="{FF2B5EF4-FFF2-40B4-BE49-F238E27FC236}">
                <a16:creationId xmlns:a16="http://schemas.microsoft.com/office/drawing/2014/main" id="{867F6BC7-192D-4B69-AB7A-C04E188B0A4E}"/>
              </a:ext>
            </a:extLst>
          </p:cNvPr>
          <p:cNvGrpSpPr/>
          <p:nvPr/>
        </p:nvGrpSpPr>
        <p:grpSpPr>
          <a:xfrm>
            <a:off x="4197355" y="2611467"/>
            <a:ext cx="5027607" cy="2711547"/>
            <a:chOff x="1320942" y="2268766"/>
            <a:chExt cx="6916705" cy="3740344"/>
          </a:xfrm>
        </p:grpSpPr>
        <p:pic>
          <p:nvPicPr>
            <p:cNvPr id="11" name="Picture 10">
              <a:extLst>
                <a:ext uri="{FF2B5EF4-FFF2-40B4-BE49-F238E27FC236}">
                  <a16:creationId xmlns:a16="http://schemas.microsoft.com/office/drawing/2014/main" id="{A1E5EEE6-D07C-4782-9FAC-A2F6890CD85E}"/>
                </a:ext>
              </a:extLst>
            </p:cNvPr>
            <p:cNvPicPr>
              <a:picLocks noChangeAspect="1"/>
            </p:cNvPicPr>
            <p:nvPr/>
          </p:nvPicPr>
          <p:blipFill>
            <a:blip r:embed="rId2"/>
            <a:stretch>
              <a:fillRect/>
            </a:stretch>
          </p:blipFill>
          <p:spPr>
            <a:xfrm>
              <a:off x="1575755" y="4170661"/>
              <a:ext cx="3053560" cy="1838449"/>
            </a:xfrm>
            <a:prstGeom prst="rect">
              <a:avLst/>
            </a:prstGeom>
          </p:spPr>
        </p:pic>
        <p:grpSp>
          <p:nvGrpSpPr>
            <p:cNvPr id="14" name="Group 13">
              <a:extLst>
                <a:ext uri="{FF2B5EF4-FFF2-40B4-BE49-F238E27FC236}">
                  <a16:creationId xmlns:a16="http://schemas.microsoft.com/office/drawing/2014/main" id="{590A4A9E-9B77-4892-A2AB-E10B5D234717}"/>
                </a:ext>
              </a:extLst>
            </p:cNvPr>
            <p:cNvGrpSpPr/>
            <p:nvPr/>
          </p:nvGrpSpPr>
          <p:grpSpPr>
            <a:xfrm>
              <a:off x="1320942" y="2290354"/>
              <a:ext cx="4534533" cy="1880307"/>
              <a:chOff x="1608325" y="2272937"/>
              <a:chExt cx="4534533" cy="1880307"/>
            </a:xfrm>
          </p:grpSpPr>
          <p:grpSp>
            <p:nvGrpSpPr>
              <p:cNvPr id="10" name="Group 9">
                <a:extLst>
                  <a:ext uri="{FF2B5EF4-FFF2-40B4-BE49-F238E27FC236}">
                    <a16:creationId xmlns:a16="http://schemas.microsoft.com/office/drawing/2014/main" id="{AAB89C9F-1269-4B00-AE55-132C55F9D08E}"/>
                  </a:ext>
                </a:extLst>
              </p:cNvPr>
              <p:cNvGrpSpPr/>
              <p:nvPr/>
            </p:nvGrpSpPr>
            <p:grpSpPr>
              <a:xfrm>
                <a:off x="1608325" y="2272937"/>
                <a:ext cx="4534533" cy="1584215"/>
                <a:chOff x="1765079" y="2616418"/>
                <a:chExt cx="4534533" cy="1584215"/>
              </a:xfrm>
            </p:grpSpPr>
            <p:pic>
              <p:nvPicPr>
                <p:cNvPr id="7" name="Picture 6">
                  <a:extLst>
                    <a:ext uri="{FF2B5EF4-FFF2-40B4-BE49-F238E27FC236}">
                      <a16:creationId xmlns:a16="http://schemas.microsoft.com/office/drawing/2014/main" id="{920B9178-E507-4061-83A1-FF47B9A7C967}"/>
                    </a:ext>
                  </a:extLst>
                </p:cNvPr>
                <p:cNvPicPr>
                  <a:picLocks noChangeAspect="1"/>
                </p:cNvPicPr>
                <p:nvPr/>
              </p:nvPicPr>
              <p:blipFill>
                <a:blip r:embed="rId3"/>
                <a:stretch>
                  <a:fillRect/>
                </a:stretch>
              </p:blipFill>
              <p:spPr>
                <a:xfrm>
                  <a:off x="1765079" y="3429000"/>
                  <a:ext cx="4534533" cy="771633"/>
                </a:xfrm>
                <a:prstGeom prst="rect">
                  <a:avLst/>
                </a:prstGeom>
              </p:spPr>
            </p:pic>
            <p:pic>
              <p:nvPicPr>
                <p:cNvPr id="9" name="Picture 8">
                  <a:extLst>
                    <a:ext uri="{FF2B5EF4-FFF2-40B4-BE49-F238E27FC236}">
                      <a16:creationId xmlns:a16="http://schemas.microsoft.com/office/drawing/2014/main" id="{4A57E874-633F-49DC-96D0-2391F5327197}"/>
                    </a:ext>
                  </a:extLst>
                </p:cNvPr>
                <p:cNvPicPr>
                  <a:picLocks noChangeAspect="1"/>
                </p:cNvPicPr>
                <p:nvPr/>
              </p:nvPicPr>
              <p:blipFill>
                <a:blip r:embed="rId4"/>
                <a:stretch>
                  <a:fillRect/>
                </a:stretch>
              </p:blipFill>
              <p:spPr>
                <a:xfrm>
                  <a:off x="1843456" y="2616418"/>
                  <a:ext cx="1868983" cy="512831"/>
                </a:xfrm>
                <a:prstGeom prst="rect">
                  <a:avLst/>
                </a:prstGeom>
              </p:spPr>
            </p:pic>
          </p:grpSp>
          <p:cxnSp>
            <p:nvCxnSpPr>
              <p:cNvPr id="13" name="Straight Arrow Connector 12">
                <a:extLst>
                  <a:ext uri="{FF2B5EF4-FFF2-40B4-BE49-F238E27FC236}">
                    <a16:creationId xmlns:a16="http://schemas.microsoft.com/office/drawing/2014/main" id="{1FA7E7D1-D0F1-4D3C-B632-997BBC57CD95}"/>
                  </a:ext>
                </a:extLst>
              </p:cNvPr>
              <p:cNvCxnSpPr/>
              <p:nvPr/>
            </p:nvCxnSpPr>
            <p:spPr>
              <a:xfrm flipV="1">
                <a:off x="3341311" y="3691689"/>
                <a:ext cx="0" cy="46155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grpSp>
        <p:pic>
          <p:nvPicPr>
            <p:cNvPr id="1030" name="Picture 6" descr="Image result for notebook usb port">
              <a:extLst>
                <a:ext uri="{FF2B5EF4-FFF2-40B4-BE49-F238E27FC236}">
                  <a16:creationId xmlns:a16="http://schemas.microsoft.com/office/drawing/2014/main" id="{5C246D27-2850-4206-97AD-34C223284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15645">
              <a:off x="5834611" y="3373430"/>
              <a:ext cx="3507699" cy="129837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AC051722-91AC-4D72-A2F9-D3469B6D889C}"/>
                </a:ext>
              </a:extLst>
            </p:cNvPr>
            <p:cNvCxnSpPr>
              <a:cxnSpLocks/>
            </p:cNvCxnSpPr>
            <p:nvPr/>
          </p:nvCxnSpPr>
          <p:spPr>
            <a:xfrm>
              <a:off x="4432662" y="4602481"/>
              <a:ext cx="2926080" cy="187073"/>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grpSp>
      <p:pic>
        <p:nvPicPr>
          <p:cNvPr id="8" name="Picture 7">
            <a:extLst>
              <a:ext uri="{FF2B5EF4-FFF2-40B4-BE49-F238E27FC236}">
                <a16:creationId xmlns:a16="http://schemas.microsoft.com/office/drawing/2014/main" id="{07222005-4255-4F4A-8840-55B787EA54F7}"/>
              </a:ext>
            </a:extLst>
          </p:cNvPr>
          <p:cNvPicPr>
            <a:picLocks noChangeAspect="1"/>
          </p:cNvPicPr>
          <p:nvPr/>
        </p:nvPicPr>
        <p:blipFill>
          <a:blip r:embed="rId6"/>
          <a:stretch>
            <a:fillRect/>
          </a:stretch>
        </p:blipFill>
        <p:spPr>
          <a:xfrm>
            <a:off x="1000924" y="2458884"/>
            <a:ext cx="2434838" cy="3016714"/>
          </a:xfrm>
          <a:prstGeom prst="rect">
            <a:avLst/>
          </a:prstGeom>
        </p:spPr>
      </p:pic>
    </p:spTree>
    <p:extLst>
      <p:ext uri="{BB962C8B-B14F-4D97-AF65-F5344CB8AC3E}">
        <p14:creationId xmlns:p14="http://schemas.microsoft.com/office/powerpoint/2010/main" val="5107892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0745-81C5-425A-B61D-DF5B238C7D0C}"/>
              </a:ext>
            </a:extLst>
          </p:cNvPr>
          <p:cNvSpPr>
            <a:spLocks noGrp="1"/>
          </p:cNvSpPr>
          <p:nvPr>
            <p:ph type="title"/>
          </p:nvPr>
        </p:nvSpPr>
        <p:spPr/>
        <p:txBody>
          <a:bodyPr/>
          <a:lstStyle/>
          <a:p>
            <a:r>
              <a:rPr lang="en-US" altLang="ko-KR" dirty="0"/>
              <a:t>Mission Planner </a:t>
            </a:r>
            <a:r>
              <a:rPr lang="ko-KR" altLang="en-US" dirty="0"/>
              <a:t>연결 방법</a:t>
            </a:r>
          </a:p>
        </p:txBody>
      </p:sp>
      <p:sp>
        <p:nvSpPr>
          <p:cNvPr id="3" name="Text Placeholder 2">
            <a:extLst>
              <a:ext uri="{FF2B5EF4-FFF2-40B4-BE49-F238E27FC236}">
                <a16:creationId xmlns:a16="http://schemas.microsoft.com/office/drawing/2014/main" id="{63C75B66-DE62-4EB6-BE14-7DC3773755CA}"/>
              </a:ext>
            </a:extLst>
          </p:cNvPr>
          <p:cNvSpPr>
            <a:spLocks noGrp="1"/>
          </p:cNvSpPr>
          <p:nvPr>
            <p:ph type="body" idx="1"/>
          </p:nvPr>
        </p:nvSpPr>
        <p:spPr>
          <a:xfrm>
            <a:off x="681038" y="1255271"/>
            <a:ext cx="8543925" cy="1017666"/>
          </a:xfrm>
        </p:spPr>
        <p:txBody>
          <a:bodyPr/>
          <a:lstStyle/>
          <a:p>
            <a:r>
              <a:rPr lang="en-US" altLang="ko-KR" dirty="0"/>
              <a:t>Mission Planner</a:t>
            </a:r>
            <a:r>
              <a:rPr lang="ko-KR" altLang="en-US" dirty="0"/>
              <a:t>를 실행 후에 </a:t>
            </a:r>
            <a:r>
              <a:rPr lang="en-US" altLang="ko-KR" dirty="0"/>
              <a:t>COM </a:t>
            </a:r>
            <a:r>
              <a:rPr lang="ko-KR" altLang="en-US" dirty="0"/>
              <a:t>포트를 선택하여 </a:t>
            </a:r>
            <a:endParaRPr lang="en-US" altLang="ko-KR" dirty="0"/>
          </a:p>
          <a:p>
            <a:pPr lvl="1"/>
            <a:r>
              <a:rPr lang="en-US" altLang="ko-KR" dirty="0"/>
              <a:t>Pixhawk</a:t>
            </a:r>
            <a:r>
              <a:rPr lang="ko-KR" altLang="en-US" dirty="0"/>
              <a:t>에 연결한다</a:t>
            </a:r>
            <a:r>
              <a:rPr lang="en-US" altLang="ko-KR" dirty="0"/>
              <a:t>.</a:t>
            </a:r>
            <a:endParaRPr lang="ko-KR" altLang="en-US" dirty="0"/>
          </a:p>
        </p:txBody>
      </p:sp>
      <p:sp>
        <p:nvSpPr>
          <p:cNvPr id="4" name="Date Placeholder 3">
            <a:extLst>
              <a:ext uri="{FF2B5EF4-FFF2-40B4-BE49-F238E27FC236}">
                <a16:creationId xmlns:a16="http://schemas.microsoft.com/office/drawing/2014/main" id="{A90043D6-BBF9-431A-B2F5-49D5725132A4}"/>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1BEB497-1708-4947-B53F-818D4591C61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B2EA855-BB4A-480C-943E-799D01BA3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203</a:t>
            </a:fld>
            <a:endParaRPr lang="en-US"/>
          </a:p>
        </p:txBody>
      </p:sp>
      <p:grpSp>
        <p:nvGrpSpPr>
          <p:cNvPr id="15" name="Group 14">
            <a:extLst>
              <a:ext uri="{FF2B5EF4-FFF2-40B4-BE49-F238E27FC236}">
                <a16:creationId xmlns:a16="http://schemas.microsoft.com/office/drawing/2014/main" id="{4653EEC7-E4A8-4321-9513-7CB7ED19DF79}"/>
              </a:ext>
            </a:extLst>
          </p:cNvPr>
          <p:cNvGrpSpPr/>
          <p:nvPr/>
        </p:nvGrpSpPr>
        <p:grpSpPr>
          <a:xfrm>
            <a:off x="897865" y="2272937"/>
            <a:ext cx="4745289" cy="2898020"/>
            <a:chOff x="1725180" y="2272937"/>
            <a:chExt cx="6455638" cy="3770042"/>
          </a:xfrm>
        </p:grpSpPr>
        <p:pic>
          <p:nvPicPr>
            <p:cNvPr id="7" name="Picture 6">
              <a:extLst>
                <a:ext uri="{FF2B5EF4-FFF2-40B4-BE49-F238E27FC236}">
                  <a16:creationId xmlns:a16="http://schemas.microsoft.com/office/drawing/2014/main" id="{6C74AA8B-FD34-49A1-B2BA-C7B6319ACDEB}"/>
                </a:ext>
              </a:extLst>
            </p:cNvPr>
            <p:cNvPicPr>
              <a:picLocks noChangeAspect="1"/>
            </p:cNvPicPr>
            <p:nvPr/>
          </p:nvPicPr>
          <p:blipFill>
            <a:blip r:embed="rId2"/>
            <a:stretch>
              <a:fillRect/>
            </a:stretch>
          </p:blipFill>
          <p:spPr>
            <a:xfrm>
              <a:off x="1725180" y="2272937"/>
              <a:ext cx="6149068" cy="3770042"/>
            </a:xfrm>
            <a:prstGeom prst="rect">
              <a:avLst/>
            </a:prstGeom>
          </p:spPr>
          <p:style>
            <a:lnRef idx="3">
              <a:schemeClr val="lt1"/>
            </a:lnRef>
            <a:fillRef idx="1">
              <a:schemeClr val="accent3"/>
            </a:fillRef>
            <a:effectRef idx="1">
              <a:schemeClr val="accent3"/>
            </a:effectRef>
            <a:fontRef idx="minor">
              <a:schemeClr val="lt1"/>
            </a:fontRef>
          </p:style>
        </p:pic>
        <p:sp>
          <p:nvSpPr>
            <p:cNvPr id="8" name="Rectangle 7">
              <a:extLst>
                <a:ext uri="{FF2B5EF4-FFF2-40B4-BE49-F238E27FC236}">
                  <a16:creationId xmlns:a16="http://schemas.microsoft.com/office/drawing/2014/main" id="{B057F2CF-6D0A-4604-8991-5B6B36A65F5A}"/>
                </a:ext>
              </a:extLst>
            </p:cNvPr>
            <p:cNvSpPr/>
            <p:nvPr/>
          </p:nvSpPr>
          <p:spPr>
            <a:xfrm>
              <a:off x="5394075" y="2696724"/>
              <a:ext cx="1846217" cy="220648"/>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ko-KR" altLang="en-US" b="1" dirty="0">
                  <a:solidFill>
                    <a:srgbClr val="FF0000"/>
                  </a:solidFill>
                </a:rPr>
                <a:t>클릭</a:t>
              </a:r>
            </a:p>
          </p:txBody>
        </p:sp>
        <p:sp>
          <p:nvSpPr>
            <p:cNvPr id="9" name="Rectangle 8">
              <a:extLst>
                <a:ext uri="{FF2B5EF4-FFF2-40B4-BE49-F238E27FC236}">
                  <a16:creationId xmlns:a16="http://schemas.microsoft.com/office/drawing/2014/main" id="{3B39A730-23BA-408C-8DD0-9A52B2964D4B}"/>
                </a:ext>
              </a:extLst>
            </p:cNvPr>
            <p:cNvSpPr/>
            <p:nvPr/>
          </p:nvSpPr>
          <p:spPr>
            <a:xfrm>
              <a:off x="7350635" y="2428179"/>
              <a:ext cx="830183" cy="584988"/>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a:solidFill>
                    <a:srgbClr val="FF0000"/>
                  </a:solidFill>
                </a:rPr>
                <a:t>클릭</a:t>
              </a:r>
            </a:p>
          </p:txBody>
        </p:sp>
        <p:cxnSp>
          <p:nvCxnSpPr>
            <p:cNvPr id="11" name="Connector: Elbow 10">
              <a:extLst>
                <a:ext uri="{FF2B5EF4-FFF2-40B4-BE49-F238E27FC236}">
                  <a16:creationId xmlns:a16="http://schemas.microsoft.com/office/drawing/2014/main" id="{73A3327F-BB10-4C4B-88E2-27996C2A64A6}"/>
                </a:ext>
              </a:extLst>
            </p:cNvPr>
            <p:cNvCxnSpPr>
              <a:cxnSpLocks/>
              <a:stCxn id="8" idx="2"/>
              <a:endCxn id="9" idx="3"/>
            </p:cNvCxnSpPr>
            <p:nvPr/>
          </p:nvCxnSpPr>
          <p:spPr>
            <a:xfrm rot="5400000" flipH="1" flipV="1">
              <a:off x="7150651" y="1887206"/>
              <a:ext cx="196698" cy="1863635"/>
            </a:xfrm>
            <a:prstGeom prst="bentConnector4">
              <a:avLst>
                <a:gd name="adj1" fmla="val -199892"/>
                <a:gd name="adj2" fmla="val 116688"/>
              </a:avLst>
            </a:prstGeom>
            <a:ln w="57150">
              <a:tailEnd type="triangle"/>
            </a:ln>
          </p:spPr>
          <p:style>
            <a:lnRef idx="3">
              <a:schemeClr val="accent6"/>
            </a:lnRef>
            <a:fillRef idx="0">
              <a:schemeClr val="accent6"/>
            </a:fillRef>
            <a:effectRef idx="2">
              <a:schemeClr val="accent6"/>
            </a:effectRef>
            <a:fontRef idx="minor">
              <a:schemeClr val="tx1"/>
            </a:fontRef>
          </p:style>
        </p:cxnSp>
      </p:grpSp>
      <p:grpSp>
        <p:nvGrpSpPr>
          <p:cNvPr id="30" name="Group 29">
            <a:extLst>
              <a:ext uri="{FF2B5EF4-FFF2-40B4-BE49-F238E27FC236}">
                <a16:creationId xmlns:a16="http://schemas.microsoft.com/office/drawing/2014/main" id="{C09BED2C-9349-4B39-AD5A-CCC1F563F40C}"/>
              </a:ext>
            </a:extLst>
          </p:cNvPr>
          <p:cNvGrpSpPr/>
          <p:nvPr/>
        </p:nvGrpSpPr>
        <p:grpSpPr>
          <a:xfrm>
            <a:off x="4634694" y="3581223"/>
            <a:ext cx="4590268" cy="2713876"/>
            <a:chOff x="4634694" y="3429000"/>
            <a:chExt cx="4590268" cy="2713876"/>
          </a:xfrm>
        </p:grpSpPr>
        <p:pic>
          <p:nvPicPr>
            <p:cNvPr id="19" name="Picture 18">
              <a:extLst>
                <a:ext uri="{FF2B5EF4-FFF2-40B4-BE49-F238E27FC236}">
                  <a16:creationId xmlns:a16="http://schemas.microsoft.com/office/drawing/2014/main" id="{C6CA58B8-7728-4CB7-B974-1F059DF8E508}"/>
                </a:ext>
              </a:extLst>
            </p:cNvPr>
            <p:cNvPicPr>
              <a:picLocks noChangeAspect="1"/>
            </p:cNvPicPr>
            <p:nvPr/>
          </p:nvPicPr>
          <p:blipFill>
            <a:blip r:embed="rId3"/>
            <a:stretch>
              <a:fillRect/>
            </a:stretch>
          </p:blipFill>
          <p:spPr>
            <a:xfrm>
              <a:off x="4705021" y="3429000"/>
              <a:ext cx="4519941" cy="2713876"/>
            </a:xfrm>
            <a:prstGeom prst="rect">
              <a:avLst/>
            </a:prstGeom>
          </p:spPr>
          <p:style>
            <a:lnRef idx="3">
              <a:schemeClr val="lt1"/>
            </a:lnRef>
            <a:fillRef idx="1">
              <a:schemeClr val="accent3"/>
            </a:fillRef>
            <a:effectRef idx="1">
              <a:schemeClr val="accent3"/>
            </a:effectRef>
            <a:fontRef idx="minor">
              <a:schemeClr val="lt1"/>
            </a:fontRef>
          </p:style>
        </p:pic>
        <p:sp>
          <p:nvSpPr>
            <p:cNvPr id="24" name="Rectangle 23">
              <a:extLst>
                <a:ext uri="{FF2B5EF4-FFF2-40B4-BE49-F238E27FC236}">
                  <a16:creationId xmlns:a16="http://schemas.microsoft.com/office/drawing/2014/main" id="{BAD232FF-C406-4976-AEF8-8FCA85F5BB5C}"/>
                </a:ext>
              </a:extLst>
            </p:cNvPr>
            <p:cNvSpPr/>
            <p:nvPr/>
          </p:nvSpPr>
          <p:spPr>
            <a:xfrm>
              <a:off x="4634694" y="3831340"/>
              <a:ext cx="1791573" cy="1441102"/>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grpSp>
      <p:grpSp>
        <p:nvGrpSpPr>
          <p:cNvPr id="32" name="Group 31">
            <a:extLst>
              <a:ext uri="{FF2B5EF4-FFF2-40B4-BE49-F238E27FC236}">
                <a16:creationId xmlns:a16="http://schemas.microsoft.com/office/drawing/2014/main" id="{81EA20DE-A660-45EA-AAC2-D6D5494A4515}"/>
              </a:ext>
            </a:extLst>
          </p:cNvPr>
          <p:cNvGrpSpPr/>
          <p:nvPr/>
        </p:nvGrpSpPr>
        <p:grpSpPr>
          <a:xfrm>
            <a:off x="6540295" y="1869359"/>
            <a:ext cx="2717412" cy="1496162"/>
            <a:chOff x="6540295" y="1869359"/>
            <a:chExt cx="2717412" cy="1496162"/>
          </a:xfrm>
        </p:grpSpPr>
        <p:pic>
          <p:nvPicPr>
            <p:cNvPr id="20" name="Picture 19">
              <a:extLst>
                <a:ext uri="{FF2B5EF4-FFF2-40B4-BE49-F238E27FC236}">
                  <a16:creationId xmlns:a16="http://schemas.microsoft.com/office/drawing/2014/main" id="{F175EEFF-76A4-4F1D-9157-8D0DBBBE7B75}"/>
                </a:ext>
              </a:extLst>
            </p:cNvPr>
            <p:cNvPicPr>
              <a:picLocks noChangeAspect="1"/>
            </p:cNvPicPr>
            <p:nvPr/>
          </p:nvPicPr>
          <p:blipFill>
            <a:blip r:embed="rId4"/>
            <a:stretch>
              <a:fillRect/>
            </a:stretch>
          </p:blipFill>
          <p:spPr>
            <a:xfrm>
              <a:off x="7294913" y="2486303"/>
              <a:ext cx="1208177" cy="879218"/>
            </a:xfrm>
            <a:prstGeom prst="rect">
              <a:avLst/>
            </a:prstGeom>
          </p:spPr>
        </p:pic>
        <p:sp>
          <p:nvSpPr>
            <p:cNvPr id="26" name="TextBox 25">
              <a:extLst>
                <a:ext uri="{FF2B5EF4-FFF2-40B4-BE49-F238E27FC236}">
                  <a16:creationId xmlns:a16="http://schemas.microsoft.com/office/drawing/2014/main" id="{AAA49D02-E31D-4674-8F48-2B18AD5F6F28}"/>
                </a:ext>
              </a:extLst>
            </p:cNvPr>
            <p:cNvSpPr txBox="1"/>
            <p:nvPr/>
          </p:nvSpPr>
          <p:spPr>
            <a:xfrm>
              <a:off x="6540295" y="1869359"/>
              <a:ext cx="2717412" cy="52322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ko-KR" dirty="0"/>
                <a:t>Pixhawk</a:t>
              </a:r>
              <a:r>
                <a:rPr lang="ko-KR" altLang="en-US" dirty="0"/>
                <a:t>을 흔들면 </a:t>
              </a:r>
              <a:r>
                <a:rPr lang="en-US" altLang="ko-KR" dirty="0"/>
                <a:t>Cockpit</a:t>
              </a:r>
              <a:r>
                <a:rPr lang="ko-KR" altLang="en-US" dirty="0"/>
                <a:t>에서</a:t>
              </a:r>
              <a:endParaRPr lang="en-US" altLang="ko-KR" dirty="0"/>
            </a:p>
            <a:p>
              <a:r>
                <a:rPr lang="en-US" altLang="ko-KR" dirty="0"/>
                <a:t>Roll, Pitch, Yaw</a:t>
              </a:r>
              <a:r>
                <a:rPr lang="ko-KR" altLang="en-US" dirty="0"/>
                <a:t>의 값이 변한다</a:t>
              </a:r>
              <a:r>
                <a:rPr lang="en-US" altLang="ko-KR" dirty="0"/>
                <a:t>.</a:t>
              </a:r>
              <a:r>
                <a:rPr lang="ko-KR" altLang="en-US" dirty="0"/>
                <a:t> </a:t>
              </a:r>
            </a:p>
          </p:txBody>
        </p:sp>
      </p:grpSp>
      <p:cxnSp>
        <p:nvCxnSpPr>
          <p:cNvPr id="22" name="Connector: Elbow 21">
            <a:extLst>
              <a:ext uri="{FF2B5EF4-FFF2-40B4-BE49-F238E27FC236}">
                <a16:creationId xmlns:a16="http://schemas.microsoft.com/office/drawing/2014/main" id="{1584976F-7CF8-4615-90BA-E4D53451B131}"/>
              </a:ext>
            </a:extLst>
          </p:cNvPr>
          <p:cNvCxnSpPr>
            <a:cxnSpLocks/>
            <a:stCxn id="20" idx="3"/>
            <a:endCxn id="24" idx="3"/>
          </p:cNvCxnSpPr>
          <p:nvPr/>
        </p:nvCxnSpPr>
        <p:spPr>
          <a:xfrm flipH="1">
            <a:off x="6426267" y="2925912"/>
            <a:ext cx="2076823" cy="1778202"/>
          </a:xfrm>
          <a:prstGeom prst="bentConnector3">
            <a:avLst>
              <a:gd name="adj1" fmla="val -11007"/>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386047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0745-81C5-425A-B61D-DF5B238C7D0C}"/>
              </a:ext>
            </a:extLst>
          </p:cNvPr>
          <p:cNvSpPr>
            <a:spLocks noGrp="1"/>
          </p:cNvSpPr>
          <p:nvPr>
            <p:ph type="title"/>
          </p:nvPr>
        </p:nvSpPr>
        <p:spPr/>
        <p:txBody>
          <a:bodyPr>
            <a:noAutofit/>
          </a:bodyPr>
          <a:lstStyle/>
          <a:p>
            <a:r>
              <a:rPr lang="en-US" altLang="ko-KR" sz="3600" dirty="0"/>
              <a:t>Mission Planner Firmware </a:t>
            </a:r>
            <a:r>
              <a:rPr lang="ko-KR" altLang="en-US" sz="3600" dirty="0"/>
              <a:t>업그레이드 </a:t>
            </a:r>
            <a:r>
              <a:rPr lang="en-US" altLang="ko-KR" sz="3600" dirty="0"/>
              <a:t>(1)</a:t>
            </a:r>
            <a:endParaRPr lang="ko-KR" altLang="en-US" sz="3600" dirty="0"/>
          </a:p>
        </p:txBody>
      </p:sp>
      <p:sp>
        <p:nvSpPr>
          <p:cNvPr id="3" name="Text Placeholder 2">
            <a:extLst>
              <a:ext uri="{FF2B5EF4-FFF2-40B4-BE49-F238E27FC236}">
                <a16:creationId xmlns:a16="http://schemas.microsoft.com/office/drawing/2014/main" id="{63C75B66-DE62-4EB6-BE14-7DC3773755CA}"/>
              </a:ext>
            </a:extLst>
          </p:cNvPr>
          <p:cNvSpPr>
            <a:spLocks noGrp="1"/>
          </p:cNvSpPr>
          <p:nvPr>
            <p:ph type="body" idx="1"/>
          </p:nvPr>
        </p:nvSpPr>
        <p:spPr>
          <a:xfrm>
            <a:off x="681038" y="1255271"/>
            <a:ext cx="8543925" cy="956706"/>
          </a:xfrm>
        </p:spPr>
        <p:txBody>
          <a:bodyPr/>
          <a:lstStyle/>
          <a:p>
            <a:r>
              <a:rPr lang="en-US" altLang="ko-KR" dirty="0"/>
              <a:t>Firmware Upgrade </a:t>
            </a:r>
            <a:r>
              <a:rPr lang="ko-KR" altLang="en-US" dirty="0"/>
              <a:t>창이 뜨면 </a:t>
            </a:r>
            <a:r>
              <a:rPr lang="en-US" altLang="ko-KR" dirty="0"/>
              <a:t>OK</a:t>
            </a:r>
            <a:r>
              <a:rPr lang="ko-KR" altLang="en-US" dirty="0"/>
              <a:t>를 클릭한다</a:t>
            </a:r>
            <a:r>
              <a:rPr lang="en-US" altLang="ko-KR" dirty="0"/>
              <a:t>.</a:t>
            </a:r>
            <a:endParaRPr lang="ko-KR" altLang="en-US" dirty="0"/>
          </a:p>
        </p:txBody>
      </p:sp>
      <p:sp>
        <p:nvSpPr>
          <p:cNvPr id="4" name="Date Placeholder 3">
            <a:extLst>
              <a:ext uri="{FF2B5EF4-FFF2-40B4-BE49-F238E27FC236}">
                <a16:creationId xmlns:a16="http://schemas.microsoft.com/office/drawing/2014/main" id="{A90043D6-BBF9-431A-B2F5-49D5725132A4}"/>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1BEB497-1708-4947-B53F-818D4591C61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B2EA855-BB4A-480C-943E-799D01BA3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204</a:t>
            </a:fld>
            <a:endParaRPr lang="en-US"/>
          </a:p>
        </p:txBody>
      </p:sp>
      <p:grpSp>
        <p:nvGrpSpPr>
          <p:cNvPr id="9" name="Group 8">
            <a:extLst>
              <a:ext uri="{FF2B5EF4-FFF2-40B4-BE49-F238E27FC236}">
                <a16:creationId xmlns:a16="http://schemas.microsoft.com/office/drawing/2014/main" id="{9293D390-4D49-4EC9-B089-59CB540288D0}"/>
              </a:ext>
            </a:extLst>
          </p:cNvPr>
          <p:cNvGrpSpPr/>
          <p:nvPr/>
        </p:nvGrpSpPr>
        <p:grpSpPr>
          <a:xfrm>
            <a:off x="1383808" y="1898469"/>
            <a:ext cx="6799298" cy="4157533"/>
            <a:chOff x="1288014" y="1872343"/>
            <a:chExt cx="6799298" cy="4157533"/>
          </a:xfrm>
        </p:grpSpPr>
        <p:pic>
          <p:nvPicPr>
            <p:cNvPr id="7" name="Picture 6">
              <a:extLst>
                <a:ext uri="{FF2B5EF4-FFF2-40B4-BE49-F238E27FC236}">
                  <a16:creationId xmlns:a16="http://schemas.microsoft.com/office/drawing/2014/main" id="{88E28816-E6B3-4DA0-9E15-66CC0A3FD6BB}"/>
                </a:ext>
              </a:extLst>
            </p:cNvPr>
            <p:cNvPicPr>
              <a:picLocks noChangeAspect="1"/>
            </p:cNvPicPr>
            <p:nvPr/>
          </p:nvPicPr>
          <p:blipFill>
            <a:blip r:embed="rId2"/>
            <a:stretch>
              <a:fillRect/>
            </a:stretch>
          </p:blipFill>
          <p:spPr>
            <a:xfrm>
              <a:off x="1288014" y="1872343"/>
              <a:ext cx="6799298" cy="4157533"/>
            </a:xfrm>
            <a:prstGeom prst="rect">
              <a:avLst/>
            </a:prstGeom>
          </p:spPr>
          <p:style>
            <a:lnRef idx="3">
              <a:schemeClr val="lt1"/>
            </a:lnRef>
            <a:fillRef idx="1">
              <a:schemeClr val="accent3"/>
            </a:fillRef>
            <a:effectRef idx="1">
              <a:schemeClr val="accent3"/>
            </a:effectRef>
            <a:fontRef idx="minor">
              <a:schemeClr val="lt1"/>
            </a:fontRef>
          </p:style>
        </p:pic>
        <p:sp>
          <p:nvSpPr>
            <p:cNvPr id="8" name="Rectangle 7">
              <a:extLst>
                <a:ext uri="{FF2B5EF4-FFF2-40B4-BE49-F238E27FC236}">
                  <a16:creationId xmlns:a16="http://schemas.microsoft.com/office/drawing/2014/main" id="{F9F8738A-67E8-47C9-8E21-5D66A8489AE8}"/>
                </a:ext>
              </a:extLst>
            </p:cNvPr>
            <p:cNvSpPr/>
            <p:nvPr/>
          </p:nvSpPr>
          <p:spPr>
            <a:xfrm>
              <a:off x="4084321" y="4135059"/>
              <a:ext cx="1280160" cy="510965"/>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a:solidFill>
                    <a:srgbClr val="FF0000"/>
                  </a:solidFill>
                </a:rPr>
                <a:t>클릭</a:t>
              </a:r>
            </a:p>
          </p:txBody>
        </p:sp>
      </p:grpSp>
    </p:spTree>
    <p:extLst>
      <p:ext uri="{BB962C8B-B14F-4D97-AF65-F5344CB8AC3E}">
        <p14:creationId xmlns:p14="http://schemas.microsoft.com/office/powerpoint/2010/main" val="16277133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0745-81C5-425A-B61D-DF5B238C7D0C}"/>
              </a:ext>
            </a:extLst>
          </p:cNvPr>
          <p:cNvSpPr>
            <a:spLocks noGrp="1"/>
          </p:cNvSpPr>
          <p:nvPr>
            <p:ph type="title"/>
          </p:nvPr>
        </p:nvSpPr>
        <p:spPr/>
        <p:txBody>
          <a:bodyPr>
            <a:noAutofit/>
          </a:bodyPr>
          <a:lstStyle/>
          <a:p>
            <a:r>
              <a:rPr lang="en-US" altLang="ko-KR" sz="3600" dirty="0"/>
              <a:t>Mission Planner Firmware </a:t>
            </a:r>
            <a:r>
              <a:rPr lang="ko-KR" altLang="en-US" sz="3600" dirty="0"/>
              <a:t>업그레이드 </a:t>
            </a:r>
            <a:r>
              <a:rPr lang="en-US" altLang="ko-KR" sz="3600" dirty="0"/>
              <a:t>(2)</a:t>
            </a:r>
            <a:endParaRPr lang="ko-KR" altLang="en-US" sz="3600" dirty="0"/>
          </a:p>
        </p:txBody>
      </p:sp>
      <p:sp>
        <p:nvSpPr>
          <p:cNvPr id="3" name="Text Placeholder 2">
            <a:extLst>
              <a:ext uri="{FF2B5EF4-FFF2-40B4-BE49-F238E27FC236}">
                <a16:creationId xmlns:a16="http://schemas.microsoft.com/office/drawing/2014/main" id="{63C75B66-DE62-4EB6-BE14-7DC3773755CA}"/>
              </a:ext>
            </a:extLst>
          </p:cNvPr>
          <p:cNvSpPr>
            <a:spLocks noGrp="1"/>
          </p:cNvSpPr>
          <p:nvPr>
            <p:ph type="body" idx="1"/>
          </p:nvPr>
        </p:nvSpPr>
        <p:spPr>
          <a:xfrm>
            <a:off x="681038" y="1255271"/>
            <a:ext cx="8543925" cy="956706"/>
          </a:xfrm>
        </p:spPr>
        <p:txBody>
          <a:bodyPr/>
          <a:lstStyle/>
          <a:p>
            <a:r>
              <a:rPr lang="en-US" altLang="ko-KR" dirty="0"/>
              <a:t>Firmware Upgrade </a:t>
            </a:r>
            <a:r>
              <a:rPr lang="ko-KR" altLang="en-US" dirty="0"/>
              <a:t>창이 뜨면 </a:t>
            </a:r>
            <a:r>
              <a:rPr lang="en-US" altLang="ko-KR" dirty="0"/>
              <a:t>OK</a:t>
            </a:r>
            <a:r>
              <a:rPr lang="ko-KR" altLang="en-US" dirty="0"/>
              <a:t>를 클릭한다</a:t>
            </a:r>
            <a:r>
              <a:rPr lang="en-US" altLang="ko-KR" dirty="0"/>
              <a:t>.</a:t>
            </a:r>
            <a:endParaRPr lang="ko-KR" altLang="en-US" dirty="0"/>
          </a:p>
        </p:txBody>
      </p:sp>
      <p:sp>
        <p:nvSpPr>
          <p:cNvPr id="4" name="Date Placeholder 3">
            <a:extLst>
              <a:ext uri="{FF2B5EF4-FFF2-40B4-BE49-F238E27FC236}">
                <a16:creationId xmlns:a16="http://schemas.microsoft.com/office/drawing/2014/main" id="{A90043D6-BBF9-431A-B2F5-49D5725132A4}"/>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1BEB497-1708-4947-B53F-818D4591C614}"/>
              </a:ext>
            </a:extLst>
          </p:cNvPr>
          <p:cNvSpPr>
            <a:spLocks noGrp="1"/>
          </p:cNvSpPr>
          <p:nvPr>
            <p:ph type="ftr" idx="11"/>
          </p:nvPr>
        </p:nvSpPr>
        <p:spPr>
          <a:xfrm>
            <a:off x="2402080" y="6356352"/>
            <a:ext cx="5101839" cy="365125"/>
          </a:xfrm>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B2EA855-BB4A-480C-943E-799D01BA3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205</a:t>
            </a:fld>
            <a:endParaRPr lang="en-US"/>
          </a:p>
        </p:txBody>
      </p:sp>
      <p:grpSp>
        <p:nvGrpSpPr>
          <p:cNvPr id="37" name="Group 36">
            <a:extLst>
              <a:ext uri="{FF2B5EF4-FFF2-40B4-BE49-F238E27FC236}">
                <a16:creationId xmlns:a16="http://schemas.microsoft.com/office/drawing/2014/main" id="{5D4EDE79-E8D5-485C-9458-20DF165A73D1}"/>
              </a:ext>
            </a:extLst>
          </p:cNvPr>
          <p:cNvGrpSpPr/>
          <p:nvPr/>
        </p:nvGrpSpPr>
        <p:grpSpPr>
          <a:xfrm>
            <a:off x="681037" y="1770647"/>
            <a:ext cx="4426061" cy="2077266"/>
            <a:chOff x="681037" y="1770647"/>
            <a:chExt cx="5430549" cy="2722976"/>
          </a:xfrm>
        </p:grpSpPr>
        <p:pic>
          <p:nvPicPr>
            <p:cNvPr id="13" name="Picture 12">
              <a:extLst>
                <a:ext uri="{FF2B5EF4-FFF2-40B4-BE49-F238E27FC236}">
                  <a16:creationId xmlns:a16="http://schemas.microsoft.com/office/drawing/2014/main" id="{00D5586E-E22A-423D-875F-BD1C88421A83}"/>
                </a:ext>
              </a:extLst>
            </p:cNvPr>
            <p:cNvPicPr>
              <a:picLocks noChangeAspect="1"/>
            </p:cNvPicPr>
            <p:nvPr/>
          </p:nvPicPr>
          <p:blipFill>
            <a:blip r:embed="rId2"/>
            <a:stretch>
              <a:fillRect/>
            </a:stretch>
          </p:blipFill>
          <p:spPr>
            <a:xfrm>
              <a:off x="681037" y="1770648"/>
              <a:ext cx="4535096" cy="2722975"/>
            </a:xfrm>
            <a:prstGeom prst="rect">
              <a:avLst/>
            </a:prstGeom>
          </p:spPr>
          <p:style>
            <a:lnRef idx="3">
              <a:schemeClr val="lt1"/>
            </a:lnRef>
            <a:fillRef idx="1">
              <a:schemeClr val="accent3"/>
            </a:fillRef>
            <a:effectRef idx="1">
              <a:schemeClr val="accent3"/>
            </a:effectRef>
            <a:fontRef idx="minor">
              <a:schemeClr val="lt1"/>
            </a:fontRef>
          </p:style>
        </p:pic>
        <p:sp>
          <p:nvSpPr>
            <p:cNvPr id="12" name="Rectangle 11">
              <a:extLst>
                <a:ext uri="{FF2B5EF4-FFF2-40B4-BE49-F238E27FC236}">
                  <a16:creationId xmlns:a16="http://schemas.microsoft.com/office/drawing/2014/main" id="{325F28CA-6C77-47B5-82B0-6C727EA02D33}"/>
                </a:ext>
              </a:extLst>
            </p:cNvPr>
            <p:cNvSpPr/>
            <p:nvPr/>
          </p:nvSpPr>
          <p:spPr>
            <a:xfrm>
              <a:off x="3934446" y="1770647"/>
              <a:ext cx="2177140" cy="851973"/>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ko-KR" altLang="en-US" b="1" dirty="0">
                  <a:solidFill>
                    <a:srgbClr val="FF0000"/>
                  </a:solidFill>
                </a:rPr>
                <a:t>클릭하여 </a:t>
              </a:r>
              <a:r>
                <a:rPr lang="ko-KR" altLang="en-US" b="1">
                  <a:solidFill>
                    <a:srgbClr val="FF0000"/>
                  </a:solidFill>
                </a:rPr>
                <a:t>접속 종료</a:t>
              </a:r>
            </a:p>
          </p:txBody>
        </p:sp>
      </p:grpSp>
      <p:grpSp>
        <p:nvGrpSpPr>
          <p:cNvPr id="36" name="Group 35">
            <a:extLst>
              <a:ext uri="{FF2B5EF4-FFF2-40B4-BE49-F238E27FC236}">
                <a16:creationId xmlns:a16="http://schemas.microsoft.com/office/drawing/2014/main" id="{76E87D2D-1E5F-4F15-88D2-03A6AC420E3A}"/>
              </a:ext>
            </a:extLst>
          </p:cNvPr>
          <p:cNvGrpSpPr/>
          <p:nvPr/>
        </p:nvGrpSpPr>
        <p:grpSpPr>
          <a:xfrm>
            <a:off x="1426888" y="2578520"/>
            <a:ext cx="4934196" cy="3081263"/>
            <a:chOff x="2803796" y="2727354"/>
            <a:chExt cx="6040683" cy="3584915"/>
          </a:xfrm>
        </p:grpSpPr>
        <p:pic>
          <p:nvPicPr>
            <p:cNvPr id="14" name="Picture 13">
              <a:extLst>
                <a:ext uri="{FF2B5EF4-FFF2-40B4-BE49-F238E27FC236}">
                  <a16:creationId xmlns:a16="http://schemas.microsoft.com/office/drawing/2014/main" id="{4E53EFB0-76A9-4341-81E0-71111B86EDE2}"/>
                </a:ext>
              </a:extLst>
            </p:cNvPr>
            <p:cNvPicPr>
              <a:picLocks noChangeAspect="1"/>
            </p:cNvPicPr>
            <p:nvPr/>
          </p:nvPicPr>
          <p:blipFill>
            <a:blip r:embed="rId3"/>
            <a:stretch>
              <a:fillRect/>
            </a:stretch>
          </p:blipFill>
          <p:spPr>
            <a:xfrm>
              <a:off x="2873829" y="2727354"/>
              <a:ext cx="5970650" cy="3584915"/>
            </a:xfrm>
            <a:prstGeom prst="rect">
              <a:avLst/>
            </a:prstGeom>
          </p:spPr>
          <p:style>
            <a:lnRef idx="3">
              <a:schemeClr val="lt1"/>
            </a:lnRef>
            <a:fillRef idx="1">
              <a:schemeClr val="accent3"/>
            </a:fillRef>
            <a:effectRef idx="1">
              <a:schemeClr val="accent3"/>
            </a:effectRef>
            <a:fontRef idx="minor">
              <a:schemeClr val="lt1"/>
            </a:fontRef>
          </p:style>
        </p:pic>
        <p:sp>
          <p:nvSpPr>
            <p:cNvPr id="15" name="Rectangle 14">
              <a:extLst>
                <a:ext uri="{FF2B5EF4-FFF2-40B4-BE49-F238E27FC236}">
                  <a16:creationId xmlns:a16="http://schemas.microsoft.com/office/drawing/2014/main" id="{EB027429-543D-47DC-A173-4AC53F57369C}"/>
                </a:ext>
              </a:extLst>
            </p:cNvPr>
            <p:cNvSpPr/>
            <p:nvPr/>
          </p:nvSpPr>
          <p:spPr>
            <a:xfrm>
              <a:off x="3539669" y="2895083"/>
              <a:ext cx="805907" cy="339394"/>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a:solidFill>
                    <a:srgbClr val="FF0000"/>
                  </a:solidFill>
                </a:rPr>
                <a:t>클릭</a:t>
              </a:r>
            </a:p>
          </p:txBody>
        </p:sp>
        <p:sp>
          <p:nvSpPr>
            <p:cNvPr id="16" name="Rectangle 15">
              <a:extLst>
                <a:ext uri="{FF2B5EF4-FFF2-40B4-BE49-F238E27FC236}">
                  <a16:creationId xmlns:a16="http://schemas.microsoft.com/office/drawing/2014/main" id="{BB93672D-CFC1-4E93-B52C-8F916E5D197F}"/>
                </a:ext>
              </a:extLst>
            </p:cNvPr>
            <p:cNvSpPr/>
            <p:nvPr/>
          </p:nvSpPr>
          <p:spPr>
            <a:xfrm>
              <a:off x="2803796" y="3278560"/>
              <a:ext cx="1350193" cy="248412"/>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a:solidFill>
                    <a:srgbClr val="FF0000"/>
                  </a:solidFill>
                </a:rPr>
                <a:t>클릭</a:t>
              </a:r>
            </a:p>
          </p:txBody>
        </p:sp>
        <p:sp>
          <p:nvSpPr>
            <p:cNvPr id="17" name="Rectangle 16">
              <a:extLst>
                <a:ext uri="{FF2B5EF4-FFF2-40B4-BE49-F238E27FC236}">
                  <a16:creationId xmlns:a16="http://schemas.microsoft.com/office/drawing/2014/main" id="{EB879266-D59F-4C8B-95EF-A4BC8F3186E3}"/>
                </a:ext>
              </a:extLst>
            </p:cNvPr>
            <p:cNvSpPr/>
            <p:nvPr/>
          </p:nvSpPr>
          <p:spPr>
            <a:xfrm>
              <a:off x="4153989" y="3354036"/>
              <a:ext cx="1210491" cy="678939"/>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a:solidFill>
                    <a:srgbClr val="FF0000"/>
                  </a:solidFill>
                </a:rPr>
                <a:t>클릭</a:t>
              </a:r>
            </a:p>
          </p:txBody>
        </p:sp>
        <p:cxnSp>
          <p:nvCxnSpPr>
            <p:cNvPr id="19" name="Connector: Elbow 18">
              <a:extLst>
                <a:ext uri="{FF2B5EF4-FFF2-40B4-BE49-F238E27FC236}">
                  <a16:creationId xmlns:a16="http://schemas.microsoft.com/office/drawing/2014/main" id="{7CF18436-E6DF-4DEC-BDA8-8A006847ABF7}"/>
                </a:ext>
              </a:extLst>
            </p:cNvPr>
            <p:cNvCxnSpPr>
              <a:cxnSpLocks/>
              <a:stCxn id="15" idx="1"/>
              <a:endCxn id="16" idx="1"/>
            </p:cNvCxnSpPr>
            <p:nvPr/>
          </p:nvCxnSpPr>
          <p:spPr>
            <a:xfrm rot="10800000" flipV="1">
              <a:off x="2803797" y="3064780"/>
              <a:ext cx="735873" cy="337986"/>
            </a:xfrm>
            <a:prstGeom prst="bentConnector3">
              <a:avLst>
                <a:gd name="adj1" fmla="val 131065"/>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F51662CA-D7B2-465F-AE91-B9F2DB3DEF3B}"/>
                </a:ext>
              </a:extLst>
            </p:cNvPr>
            <p:cNvCxnSpPr>
              <a:cxnSpLocks/>
              <a:stCxn id="16" idx="2"/>
              <a:endCxn id="17" idx="1"/>
            </p:cNvCxnSpPr>
            <p:nvPr/>
          </p:nvCxnSpPr>
          <p:spPr>
            <a:xfrm rot="16200000" flipH="1">
              <a:off x="3733174" y="3272691"/>
              <a:ext cx="166534" cy="675096"/>
            </a:xfrm>
            <a:prstGeom prst="bentConnector2">
              <a:avLst/>
            </a:prstGeom>
            <a:ln w="57150">
              <a:tailEnd type="triangle"/>
            </a:ln>
          </p:spPr>
          <p:style>
            <a:lnRef idx="3">
              <a:schemeClr val="accent6"/>
            </a:lnRef>
            <a:fillRef idx="0">
              <a:schemeClr val="accent6"/>
            </a:fillRef>
            <a:effectRef idx="2">
              <a:schemeClr val="accent6"/>
            </a:effectRef>
            <a:fontRef idx="minor">
              <a:schemeClr val="tx1"/>
            </a:fontRef>
          </p:style>
        </p:cxnSp>
      </p:grpSp>
      <p:grpSp>
        <p:nvGrpSpPr>
          <p:cNvPr id="34" name="Group 33">
            <a:extLst>
              <a:ext uri="{FF2B5EF4-FFF2-40B4-BE49-F238E27FC236}">
                <a16:creationId xmlns:a16="http://schemas.microsoft.com/office/drawing/2014/main" id="{2D6B6520-8ACE-4080-8488-FFAE390C95C6}"/>
              </a:ext>
            </a:extLst>
          </p:cNvPr>
          <p:cNvGrpSpPr/>
          <p:nvPr/>
        </p:nvGrpSpPr>
        <p:grpSpPr>
          <a:xfrm>
            <a:off x="5366039" y="1656010"/>
            <a:ext cx="3781921" cy="2505071"/>
            <a:chOff x="5762795" y="4032975"/>
            <a:chExt cx="3923831" cy="2503440"/>
          </a:xfrm>
        </p:grpSpPr>
        <p:pic>
          <p:nvPicPr>
            <p:cNvPr id="31" name="Picture 30">
              <a:extLst>
                <a:ext uri="{FF2B5EF4-FFF2-40B4-BE49-F238E27FC236}">
                  <a16:creationId xmlns:a16="http://schemas.microsoft.com/office/drawing/2014/main" id="{54E9F7E7-61AA-4EA0-9E6A-EECC1E4B76CC}"/>
                </a:ext>
              </a:extLst>
            </p:cNvPr>
            <p:cNvPicPr>
              <a:picLocks noChangeAspect="1"/>
            </p:cNvPicPr>
            <p:nvPr/>
          </p:nvPicPr>
          <p:blipFill>
            <a:blip r:embed="rId4"/>
            <a:stretch>
              <a:fillRect/>
            </a:stretch>
          </p:blipFill>
          <p:spPr>
            <a:xfrm>
              <a:off x="5762795" y="4032975"/>
              <a:ext cx="3923831" cy="2503440"/>
            </a:xfrm>
            <a:prstGeom prst="rect">
              <a:avLst/>
            </a:prstGeom>
          </p:spPr>
          <p:style>
            <a:lnRef idx="3">
              <a:schemeClr val="lt1"/>
            </a:lnRef>
            <a:fillRef idx="1">
              <a:schemeClr val="accent3"/>
            </a:fillRef>
            <a:effectRef idx="1">
              <a:schemeClr val="accent3"/>
            </a:effectRef>
            <a:fontRef idx="minor">
              <a:schemeClr val="lt1"/>
            </a:fontRef>
          </p:style>
        </p:pic>
        <p:sp>
          <p:nvSpPr>
            <p:cNvPr id="33" name="Rectangle 32">
              <a:extLst>
                <a:ext uri="{FF2B5EF4-FFF2-40B4-BE49-F238E27FC236}">
                  <a16:creationId xmlns:a16="http://schemas.microsoft.com/office/drawing/2014/main" id="{30AA9DB8-792E-4455-86EE-DAE9966AEB09}"/>
                </a:ext>
              </a:extLst>
            </p:cNvPr>
            <p:cNvSpPr/>
            <p:nvPr/>
          </p:nvSpPr>
          <p:spPr>
            <a:xfrm>
              <a:off x="8180651" y="5468983"/>
              <a:ext cx="815303" cy="592183"/>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ko-KR" altLang="en-US" b="1">
                  <a:solidFill>
                    <a:srgbClr val="FF0000"/>
                  </a:solidFill>
                </a:rPr>
                <a:t>클릭</a:t>
              </a:r>
            </a:p>
          </p:txBody>
        </p:sp>
      </p:grpSp>
      <p:pic>
        <p:nvPicPr>
          <p:cNvPr id="38" name="Picture 37">
            <a:extLst>
              <a:ext uri="{FF2B5EF4-FFF2-40B4-BE49-F238E27FC236}">
                <a16:creationId xmlns:a16="http://schemas.microsoft.com/office/drawing/2014/main" id="{3FE7A44E-DBFF-4433-BE4E-60FA7BF5295A}"/>
              </a:ext>
            </a:extLst>
          </p:cNvPr>
          <p:cNvPicPr>
            <a:picLocks noChangeAspect="1"/>
          </p:cNvPicPr>
          <p:nvPr/>
        </p:nvPicPr>
        <p:blipFill>
          <a:blip r:embed="rId5"/>
          <a:stretch>
            <a:fillRect/>
          </a:stretch>
        </p:blipFill>
        <p:spPr>
          <a:xfrm>
            <a:off x="5742030" y="4686112"/>
            <a:ext cx="3713987" cy="1789265"/>
          </a:xfrm>
          <a:prstGeom prst="rect">
            <a:avLst/>
          </a:prstGeom>
        </p:spPr>
      </p:pic>
      <p:cxnSp>
        <p:nvCxnSpPr>
          <p:cNvPr id="39" name="Connector: Elbow 38">
            <a:extLst>
              <a:ext uri="{FF2B5EF4-FFF2-40B4-BE49-F238E27FC236}">
                <a16:creationId xmlns:a16="http://schemas.microsoft.com/office/drawing/2014/main" id="{2489313A-CCE9-4E61-85A4-430C872E479E}"/>
              </a:ext>
            </a:extLst>
          </p:cNvPr>
          <p:cNvCxnSpPr>
            <a:cxnSpLocks/>
            <a:stCxn id="33" idx="3"/>
            <a:endCxn id="38" idx="3"/>
          </p:cNvCxnSpPr>
          <p:nvPr/>
        </p:nvCxnSpPr>
        <p:spPr>
          <a:xfrm>
            <a:off x="8482267" y="3389239"/>
            <a:ext cx="973750" cy="2191506"/>
          </a:xfrm>
          <a:prstGeom prst="bentConnector3">
            <a:avLst>
              <a:gd name="adj1" fmla="val 123476"/>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46" name="Connector: Elbow 45">
            <a:extLst>
              <a:ext uri="{FF2B5EF4-FFF2-40B4-BE49-F238E27FC236}">
                <a16:creationId xmlns:a16="http://schemas.microsoft.com/office/drawing/2014/main" id="{0F1FD656-A18F-4F4C-A716-007DA6DD2E55}"/>
              </a:ext>
            </a:extLst>
          </p:cNvPr>
          <p:cNvCxnSpPr>
            <a:cxnSpLocks/>
            <a:stCxn id="17" idx="3"/>
            <a:endCxn id="31" idx="1"/>
          </p:cNvCxnSpPr>
          <p:nvPr/>
        </p:nvCxnSpPr>
        <p:spPr>
          <a:xfrm flipV="1">
            <a:off x="3518525" y="2908546"/>
            <a:ext cx="1847514" cy="500389"/>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516903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0745-81C5-425A-B61D-DF5B238C7D0C}"/>
              </a:ext>
            </a:extLst>
          </p:cNvPr>
          <p:cNvSpPr>
            <a:spLocks noGrp="1"/>
          </p:cNvSpPr>
          <p:nvPr>
            <p:ph type="title"/>
          </p:nvPr>
        </p:nvSpPr>
        <p:spPr/>
        <p:txBody>
          <a:bodyPr>
            <a:noAutofit/>
          </a:bodyPr>
          <a:lstStyle/>
          <a:p>
            <a:r>
              <a:rPr lang="en-US" altLang="ko-KR" sz="3600" dirty="0"/>
              <a:t>Mission Planner Firmware </a:t>
            </a:r>
            <a:r>
              <a:rPr lang="ko-KR" altLang="en-US" sz="3600" dirty="0"/>
              <a:t>확인 방법</a:t>
            </a:r>
          </a:p>
        </p:txBody>
      </p:sp>
      <p:sp>
        <p:nvSpPr>
          <p:cNvPr id="3" name="Text Placeholder 2">
            <a:extLst>
              <a:ext uri="{FF2B5EF4-FFF2-40B4-BE49-F238E27FC236}">
                <a16:creationId xmlns:a16="http://schemas.microsoft.com/office/drawing/2014/main" id="{63C75B66-DE62-4EB6-BE14-7DC3773755CA}"/>
              </a:ext>
            </a:extLst>
          </p:cNvPr>
          <p:cNvSpPr>
            <a:spLocks noGrp="1"/>
          </p:cNvSpPr>
          <p:nvPr>
            <p:ph type="body" idx="1"/>
          </p:nvPr>
        </p:nvSpPr>
        <p:spPr>
          <a:xfrm>
            <a:off x="681038" y="1255271"/>
            <a:ext cx="8543925" cy="956706"/>
          </a:xfrm>
        </p:spPr>
        <p:txBody>
          <a:bodyPr/>
          <a:lstStyle/>
          <a:p>
            <a:r>
              <a:rPr lang="en-US" altLang="ko-KR" dirty="0"/>
              <a:t>Message </a:t>
            </a:r>
            <a:r>
              <a:rPr lang="ko-KR" altLang="en-US" dirty="0"/>
              <a:t>탭에서 </a:t>
            </a:r>
            <a:r>
              <a:rPr lang="en-US" altLang="ko-KR" dirty="0"/>
              <a:t>ArduRover V4.0.0 </a:t>
            </a:r>
            <a:r>
              <a:rPr lang="ko-KR" altLang="en-US" dirty="0"/>
              <a:t>버전을 확인한다</a:t>
            </a:r>
            <a:r>
              <a:rPr lang="en-US" altLang="ko-KR" dirty="0"/>
              <a:t>.</a:t>
            </a:r>
            <a:endParaRPr lang="ko-KR" altLang="en-US" dirty="0"/>
          </a:p>
        </p:txBody>
      </p:sp>
      <p:sp>
        <p:nvSpPr>
          <p:cNvPr id="4" name="Date Placeholder 3">
            <a:extLst>
              <a:ext uri="{FF2B5EF4-FFF2-40B4-BE49-F238E27FC236}">
                <a16:creationId xmlns:a16="http://schemas.microsoft.com/office/drawing/2014/main" id="{A90043D6-BBF9-431A-B2F5-49D5725132A4}"/>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1BEB497-1708-4947-B53F-818D4591C61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B2EA855-BB4A-480C-943E-799D01BA3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206</a:t>
            </a:fld>
            <a:endParaRPr lang="en-US"/>
          </a:p>
        </p:txBody>
      </p:sp>
      <p:grpSp>
        <p:nvGrpSpPr>
          <p:cNvPr id="19" name="Group 18">
            <a:extLst>
              <a:ext uri="{FF2B5EF4-FFF2-40B4-BE49-F238E27FC236}">
                <a16:creationId xmlns:a16="http://schemas.microsoft.com/office/drawing/2014/main" id="{E2967F23-1EF8-4DA8-80AE-37BAB0520847}"/>
              </a:ext>
            </a:extLst>
          </p:cNvPr>
          <p:cNvGrpSpPr/>
          <p:nvPr/>
        </p:nvGrpSpPr>
        <p:grpSpPr>
          <a:xfrm>
            <a:off x="1387501" y="1837509"/>
            <a:ext cx="7837461" cy="4414340"/>
            <a:chOff x="1387501" y="1837509"/>
            <a:chExt cx="7837461" cy="4414340"/>
          </a:xfrm>
        </p:grpSpPr>
        <p:pic>
          <p:nvPicPr>
            <p:cNvPr id="7" name="Picture 6">
              <a:extLst>
                <a:ext uri="{FF2B5EF4-FFF2-40B4-BE49-F238E27FC236}">
                  <a16:creationId xmlns:a16="http://schemas.microsoft.com/office/drawing/2014/main" id="{2594C0AC-1CAC-48BF-BEEA-DDE1CF22EFFD}"/>
                </a:ext>
              </a:extLst>
            </p:cNvPr>
            <p:cNvPicPr>
              <a:picLocks noChangeAspect="1"/>
            </p:cNvPicPr>
            <p:nvPr/>
          </p:nvPicPr>
          <p:blipFill>
            <a:blip r:embed="rId2"/>
            <a:stretch>
              <a:fillRect/>
            </a:stretch>
          </p:blipFill>
          <p:spPr>
            <a:xfrm>
              <a:off x="1387501" y="1837509"/>
              <a:ext cx="7352053" cy="4414340"/>
            </a:xfrm>
            <a:prstGeom prst="rect">
              <a:avLst/>
            </a:prstGeom>
          </p:spPr>
          <p:style>
            <a:lnRef idx="3">
              <a:schemeClr val="lt1"/>
            </a:lnRef>
            <a:fillRef idx="1">
              <a:schemeClr val="accent3"/>
            </a:fillRef>
            <a:effectRef idx="1">
              <a:schemeClr val="accent3"/>
            </a:effectRef>
            <a:fontRef idx="minor">
              <a:schemeClr val="lt1"/>
            </a:fontRef>
          </p:style>
        </p:pic>
        <p:sp>
          <p:nvSpPr>
            <p:cNvPr id="10" name="Rectangle 9">
              <a:extLst>
                <a:ext uri="{FF2B5EF4-FFF2-40B4-BE49-F238E27FC236}">
                  <a16:creationId xmlns:a16="http://schemas.microsoft.com/office/drawing/2014/main" id="{18D30026-A1A7-4811-BB3A-9625EBBD01B6}"/>
                </a:ext>
              </a:extLst>
            </p:cNvPr>
            <p:cNvSpPr/>
            <p:nvPr/>
          </p:nvSpPr>
          <p:spPr>
            <a:xfrm>
              <a:off x="8162517" y="2073773"/>
              <a:ext cx="1062445" cy="485414"/>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a:solidFill>
                    <a:srgbClr val="FF0000"/>
                  </a:solidFill>
                </a:rPr>
                <a:t>클릭</a:t>
              </a:r>
            </a:p>
          </p:txBody>
        </p:sp>
        <p:sp>
          <p:nvSpPr>
            <p:cNvPr id="9" name="Rectangle 8">
              <a:extLst>
                <a:ext uri="{FF2B5EF4-FFF2-40B4-BE49-F238E27FC236}">
                  <a16:creationId xmlns:a16="http://schemas.microsoft.com/office/drawing/2014/main" id="{D729930F-2A4D-4B8A-8870-83E254812583}"/>
                </a:ext>
              </a:extLst>
            </p:cNvPr>
            <p:cNvSpPr/>
            <p:nvPr/>
          </p:nvSpPr>
          <p:spPr>
            <a:xfrm>
              <a:off x="3531325" y="4735375"/>
              <a:ext cx="1062445" cy="263344"/>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a:solidFill>
                    <a:srgbClr val="FF0000"/>
                  </a:solidFill>
                </a:rPr>
                <a:t>클릭</a:t>
              </a:r>
            </a:p>
          </p:txBody>
        </p:sp>
        <p:sp>
          <p:nvSpPr>
            <p:cNvPr id="11" name="Rectangle 10">
              <a:extLst>
                <a:ext uri="{FF2B5EF4-FFF2-40B4-BE49-F238E27FC236}">
                  <a16:creationId xmlns:a16="http://schemas.microsoft.com/office/drawing/2014/main" id="{FF03B3FB-FC2A-443C-8C62-65D971819083}"/>
                </a:ext>
              </a:extLst>
            </p:cNvPr>
            <p:cNvSpPr/>
            <p:nvPr/>
          </p:nvSpPr>
          <p:spPr>
            <a:xfrm>
              <a:off x="1387501" y="5100245"/>
              <a:ext cx="2931950" cy="263344"/>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dirty="0">
                  <a:solidFill>
                    <a:srgbClr val="FF0000"/>
                  </a:solidFill>
                </a:rPr>
                <a:t>버전 확인</a:t>
              </a:r>
            </a:p>
          </p:txBody>
        </p:sp>
        <p:cxnSp>
          <p:nvCxnSpPr>
            <p:cNvPr id="12" name="Connector: Elbow 11">
              <a:extLst>
                <a:ext uri="{FF2B5EF4-FFF2-40B4-BE49-F238E27FC236}">
                  <a16:creationId xmlns:a16="http://schemas.microsoft.com/office/drawing/2014/main" id="{458F66A5-0BFB-4A21-9B67-EE17DA9673C8}"/>
                </a:ext>
              </a:extLst>
            </p:cNvPr>
            <p:cNvCxnSpPr>
              <a:cxnSpLocks/>
              <a:stCxn id="10" idx="1"/>
              <a:endCxn id="9" idx="0"/>
            </p:cNvCxnSpPr>
            <p:nvPr/>
          </p:nvCxnSpPr>
          <p:spPr>
            <a:xfrm rot="10800000" flipV="1">
              <a:off x="4062549" y="2316479"/>
              <a:ext cx="4099969" cy="2418895"/>
            </a:xfrm>
            <a:prstGeom prst="bentConnector2">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5" name="Connector: Elbow 14">
              <a:extLst>
                <a:ext uri="{FF2B5EF4-FFF2-40B4-BE49-F238E27FC236}">
                  <a16:creationId xmlns:a16="http://schemas.microsoft.com/office/drawing/2014/main" id="{74BCB882-D80C-434E-8F58-ABB159CC5A4C}"/>
                </a:ext>
              </a:extLst>
            </p:cNvPr>
            <p:cNvCxnSpPr>
              <a:cxnSpLocks/>
              <a:stCxn id="9" idx="3"/>
              <a:endCxn id="11" idx="3"/>
            </p:cNvCxnSpPr>
            <p:nvPr/>
          </p:nvCxnSpPr>
          <p:spPr>
            <a:xfrm flipH="1">
              <a:off x="4319451" y="4867047"/>
              <a:ext cx="274319" cy="364870"/>
            </a:xfrm>
            <a:prstGeom prst="bentConnector3">
              <a:avLst>
                <a:gd name="adj1" fmla="val -83334"/>
              </a:avLst>
            </a:prstGeom>
            <a:ln w="57150">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254970852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202B-4124-4728-9452-E9939B8F18D0}"/>
              </a:ext>
            </a:extLst>
          </p:cNvPr>
          <p:cNvSpPr>
            <a:spLocks noGrp="1"/>
          </p:cNvSpPr>
          <p:nvPr>
            <p:ph type="title"/>
          </p:nvPr>
        </p:nvSpPr>
        <p:spPr/>
        <p:txBody>
          <a:bodyPr/>
          <a:lstStyle/>
          <a:p>
            <a:r>
              <a:rPr lang="en-US" altLang="ko-KR" dirty="0"/>
              <a:t>Telemetry </a:t>
            </a:r>
            <a:r>
              <a:rPr lang="ko-KR" altLang="en-US" dirty="0"/>
              <a:t>연결</a:t>
            </a:r>
          </a:p>
        </p:txBody>
      </p:sp>
      <p:sp>
        <p:nvSpPr>
          <p:cNvPr id="3" name="Text Placeholder 2">
            <a:extLst>
              <a:ext uri="{FF2B5EF4-FFF2-40B4-BE49-F238E27FC236}">
                <a16:creationId xmlns:a16="http://schemas.microsoft.com/office/drawing/2014/main" id="{AEAF07AC-83FE-4029-8D29-186E3DF2C6C6}"/>
              </a:ext>
            </a:extLst>
          </p:cNvPr>
          <p:cNvSpPr>
            <a:spLocks noGrp="1"/>
          </p:cNvSpPr>
          <p:nvPr>
            <p:ph type="body" idx="1"/>
          </p:nvPr>
        </p:nvSpPr>
        <p:spPr/>
        <p:txBody>
          <a:bodyPr/>
          <a:lstStyle/>
          <a:p>
            <a:r>
              <a:rPr lang="en-US" altLang="ko-KR" dirty="0"/>
              <a:t>Telemetry</a:t>
            </a:r>
            <a:endParaRPr lang="ko-KR" altLang="en-US" dirty="0"/>
          </a:p>
        </p:txBody>
      </p:sp>
      <p:sp>
        <p:nvSpPr>
          <p:cNvPr id="4" name="Date Placeholder 3">
            <a:extLst>
              <a:ext uri="{FF2B5EF4-FFF2-40B4-BE49-F238E27FC236}">
                <a16:creationId xmlns:a16="http://schemas.microsoft.com/office/drawing/2014/main" id="{6CFFE7B6-D15F-4F99-892D-2E7ABE859BA8}"/>
              </a:ext>
            </a:extLst>
          </p:cNvPr>
          <p:cNvSpPr>
            <a:spLocks noGrp="1"/>
          </p:cNvSpPr>
          <p:nvPr>
            <p:ph type="dt" idx="10"/>
          </p:nvPr>
        </p:nvSpPr>
        <p:spPr/>
        <p:txBody>
          <a:bodyPr/>
          <a:lstStyle/>
          <a:p>
            <a:fld id="{D38D615D-DD6F-4586-A700-D206F9D28438}"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1D70C27F-9AA7-4C0C-99A9-D3251B55F806}"/>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A95A47F7-8323-43A0-BA66-F3241B7F47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207</a:t>
            </a:fld>
            <a:endParaRPr lang="en-US"/>
          </a:p>
        </p:txBody>
      </p:sp>
    </p:spTree>
    <p:extLst>
      <p:ext uri="{BB962C8B-B14F-4D97-AF65-F5344CB8AC3E}">
        <p14:creationId xmlns:p14="http://schemas.microsoft.com/office/powerpoint/2010/main" val="25132824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429F5-577E-48E5-A24F-307331529653}"/>
              </a:ext>
            </a:extLst>
          </p:cNvPr>
          <p:cNvSpPr>
            <a:spLocks noGrp="1"/>
          </p:cNvSpPr>
          <p:nvPr>
            <p:ph type="title"/>
          </p:nvPr>
        </p:nvSpPr>
        <p:spPr/>
        <p:txBody>
          <a:bodyPr/>
          <a:lstStyle/>
          <a:p>
            <a:r>
              <a:rPr lang="en-US" altLang="ko-KR" dirty="0"/>
              <a:t>Telemetry </a:t>
            </a:r>
            <a:r>
              <a:rPr lang="ko-KR" altLang="en-US" dirty="0"/>
              <a:t>연결</a:t>
            </a:r>
          </a:p>
        </p:txBody>
      </p:sp>
      <p:sp>
        <p:nvSpPr>
          <p:cNvPr id="3" name="Text Placeholder 2">
            <a:extLst>
              <a:ext uri="{FF2B5EF4-FFF2-40B4-BE49-F238E27FC236}">
                <a16:creationId xmlns:a16="http://schemas.microsoft.com/office/drawing/2014/main" id="{A2E78012-ADE5-4440-8BAB-F75C7D160C19}"/>
              </a:ext>
            </a:extLst>
          </p:cNvPr>
          <p:cNvSpPr>
            <a:spLocks noGrp="1"/>
          </p:cNvSpPr>
          <p:nvPr>
            <p:ph type="body" idx="1"/>
          </p:nvPr>
        </p:nvSpPr>
        <p:spPr>
          <a:xfrm>
            <a:off x="681038" y="1255270"/>
            <a:ext cx="8543925" cy="1757895"/>
          </a:xfrm>
        </p:spPr>
        <p:txBody>
          <a:bodyPr>
            <a:normAutofit fontScale="77500" lnSpcReduction="20000"/>
          </a:bodyPr>
          <a:lstStyle/>
          <a:p>
            <a:pPr>
              <a:lnSpc>
                <a:spcPct val="120000"/>
              </a:lnSpc>
            </a:pPr>
            <a:r>
              <a:rPr lang="en-US" altLang="ko-KR" dirty="0"/>
              <a:t>Telemetry </a:t>
            </a:r>
            <a:r>
              <a:rPr lang="ko-KR" altLang="en-US" dirty="0"/>
              <a:t>연결은 </a:t>
            </a:r>
            <a:r>
              <a:rPr lang="en-US" altLang="ko-KR" dirty="0"/>
              <a:t>USB </a:t>
            </a:r>
            <a:r>
              <a:rPr lang="ko-KR" altLang="en-US" dirty="0"/>
              <a:t>연결이나 </a:t>
            </a:r>
            <a:r>
              <a:rPr lang="en-US" altLang="ko-KR" dirty="0"/>
              <a:t>Wi-Fi </a:t>
            </a:r>
            <a:r>
              <a:rPr lang="ko-KR" altLang="en-US" dirty="0"/>
              <a:t>연결이 되지 않을 경우 사용하는 가장 일반적인 접속 방법이다</a:t>
            </a:r>
            <a:r>
              <a:rPr lang="en-US" altLang="ko-KR" dirty="0"/>
              <a:t>.</a:t>
            </a:r>
          </a:p>
          <a:p>
            <a:pPr>
              <a:lnSpc>
                <a:spcPct val="120000"/>
              </a:lnSpc>
            </a:pPr>
            <a:r>
              <a:rPr lang="en-US" altLang="ko-KR" dirty="0"/>
              <a:t>Telemetry</a:t>
            </a:r>
            <a:r>
              <a:rPr lang="ko-KR" altLang="en-US" dirty="0"/>
              <a:t>의 </a:t>
            </a:r>
            <a:r>
              <a:rPr lang="en-US" altLang="ko-KR" dirty="0"/>
              <a:t>Ground Module</a:t>
            </a:r>
            <a:r>
              <a:rPr lang="ko-KR" altLang="en-US" dirty="0"/>
              <a:t>를 노트북 </a:t>
            </a:r>
            <a:r>
              <a:rPr lang="en-US" altLang="ko-KR" dirty="0"/>
              <a:t>USB </a:t>
            </a:r>
            <a:r>
              <a:rPr lang="ko-KR" altLang="en-US" dirty="0"/>
              <a:t>포트에 연결한다</a:t>
            </a:r>
            <a:r>
              <a:rPr lang="en-US" altLang="ko-KR" dirty="0"/>
              <a:t>.</a:t>
            </a:r>
          </a:p>
          <a:p>
            <a:pPr>
              <a:lnSpc>
                <a:spcPct val="120000"/>
              </a:lnSpc>
            </a:pPr>
            <a:r>
              <a:rPr lang="en-US" altLang="ko-KR" dirty="0"/>
              <a:t>Telemetry</a:t>
            </a:r>
            <a:r>
              <a:rPr lang="ko-KR" altLang="en-US" dirty="0"/>
              <a:t>의 </a:t>
            </a:r>
            <a:r>
              <a:rPr lang="en-US" altLang="ko-KR" dirty="0"/>
              <a:t>Air Module</a:t>
            </a:r>
            <a:r>
              <a:rPr lang="ko-KR" altLang="en-US" dirty="0"/>
              <a:t>을 </a:t>
            </a:r>
            <a:r>
              <a:rPr lang="en-US" altLang="ko-KR" dirty="0"/>
              <a:t>Pixhawk</a:t>
            </a:r>
            <a:r>
              <a:rPr lang="ko-KR" altLang="en-US" dirty="0"/>
              <a:t>에 연결한다</a:t>
            </a:r>
            <a:r>
              <a:rPr lang="en-US" altLang="ko-KR" dirty="0"/>
              <a:t>.</a:t>
            </a:r>
          </a:p>
          <a:p>
            <a:pPr lvl="1">
              <a:lnSpc>
                <a:spcPct val="120000"/>
              </a:lnSpc>
            </a:pPr>
            <a:r>
              <a:rPr lang="ko-KR" altLang="en-US" dirty="0"/>
              <a:t>기존 케이블을 분리하고</a:t>
            </a:r>
            <a:r>
              <a:rPr lang="en-US" altLang="ko-KR" dirty="0"/>
              <a:t>, TELEM</a:t>
            </a:r>
            <a:r>
              <a:rPr lang="ko-KR" altLang="en-US" dirty="0"/>
              <a:t> 태그가 달린 케이블을 연결한다</a:t>
            </a:r>
            <a:r>
              <a:rPr lang="en-US" altLang="ko-KR" dirty="0"/>
              <a:t>.</a:t>
            </a:r>
            <a:endParaRPr lang="ko-KR" altLang="en-US" dirty="0"/>
          </a:p>
        </p:txBody>
      </p:sp>
      <p:sp>
        <p:nvSpPr>
          <p:cNvPr id="4" name="Date Placeholder 3">
            <a:extLst>
              <a:ext uri="{FF2B5EF4-FFF2-40B4-BE49-F238E27FC236}">
                <a16:creationId xmlns:a16="http://schemas.microsoft.com/office/drawing/2014/main" id="{56ADC7A9-4780-4F66-A5FB-959D3905AF6F}"/>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F6A6752-AFDF-45E4-A699-7A3031D14047}"/>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C31FB2E-8DAD-4A1A-ACC8-45D562D294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208</a:t>
            </a:fld>
            <a:endParaRPr lang="en-US"/>
          </a:p>
        </p:txBody>
      </p:sp>
      <p:pic>
        <p:nvPicPr>
          <p:cNvPr id="8" name="Picture 7">
            <a:extLst>
              <a:ext uri="{FF2B5EF4-FFF2-40B4-BE49-F238E27FC236}">
                <a16:creationId xmlns:a16="http://schemas.microsoft.com/office/drawing/2014/main" id="{57855268-D870-404C-A665-42A0811AA3D4}"/>
              </a:ext>
            </a:extLst>
          </p:cNvPr>
          <p:cNvPicPr>
            <a:picLocks noChangeAspect="1"/>
          </p:cNvPicPr>
          <p:nvPr/>
        </p:nvPicPr>
        <p:blipFill>
          <a:blip r:embed="rId2"/>
          <a:stretch>
            <a:fillRect/>
          </a:stretch>
        </p:blipFill>
        <p:spPr>
          <a:xfrm>
            <a:off x="1340577" y="3310834"/>
            <a:ext cx="5110511" cy="2874663"/>
          </a:xfrm>
          <a:prstGeom prst="rect">
            <a:avLst/>
          </a:prstGeom>
        </p:spPr>
      </p:pic>
      <p:pic>
        <p:nvPicPr>
          <p:cNvPr id="12" name="Picture 11">
            <a:extLst>
              <a:ext uri="{FF2B5EF4-FFF2-40B4-BE49-F238E27FC236}">
                <a16:creationId xmlns:a16="http://schemas.microsoft.com/office/drawing/2014/main" id="{AF824D50-8BF8-41B8-889D-03015F7D2C67}"/>
              </a:ext>
            </a:extLst>
          </p:cNvPr>
          <p:cNvPicPr>
            <a:picLocks noChangeAspect="1"/>
          </p:cNvPicPr>
          <p:nvPr/>
        </p:nvPicPr>
        <p:blipFill>
          <a:blip r:embed="rId3"/>
          <a:stretch>
            <a:fillRect/>
          </a:stretch>
        </p:blipFill>
        <p:spPr>
          <a:xfrm rot="10800000">
            <a:off x="6960634" y="3310834"/>
            <a:ext cx="1278158" cy="2816682"/>
          </a:xfrm>
          <a:prstGeom prst="rect">
            <a:avLst/>
          </a:prstGeom>
        </p:spPr>
      </p:pic>
    </p:spTree>
    <p:extLst>
      <p:ext uri="{BB962C8B-B14F-4D97-AF65-F5344CB8AC3E}">
        <p14:creationId xmlns:p14="http://schemas.microsoft.com/office/powerpoint/2010/main" val="38280911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EF0C-4198-4170-BBAA-91B014F3BA07}"/>
              </a:ext>
            </a:extLst>
          </p:cNvPr>
          <p:cNvSpPr>
            <a:spLocks noGrp="1"/>
          </p:cNvSpPr>
          <p:nvPr>
            <p:ph type="title"/>
          </p:nvPr>
        </p:nvSpPr>
        <p:spPr/>
        <p:txBody>
          <a:bodyPr/>
          <a:lstStyle/>
          <a:p>
            <a:endParaRPr lang="ko-KR" altLang="en-US"/>
          </a:p>
        </p:txBody>
      </p:sp>
      <p:sp>
        <p:nvSpPr>
          <p:cNvPr id="3" name="Text Placeholder 2">
            <a:extLst>
              <a:ext uri="{FF2B5EF4-FFF2-40B4-BE49-F238E27FC236}">
                <a16:creationId xmlns:a16="http://schemas.microsoft.com/office/drawing/2014/main" id="{2D25739E-C006-43CA-8121-40A2D767086F}"/>
              </a:ext>
            </a:extLst>
          </p:cNvPr>
          <p:cNvSpPr>
            <a:spLocks noGrp="1"/>
          </p:cNvSpPr>
          <p:nvPr>
            <p:ph type="body" idx="1"/>
          </p:nvPr>
        </p:nvSpPr>
        <p:spPr>
          <a:xfrm>
            <a:off x="681038" y="1255271"/>
            <a:ext cx="8543925" cy="1389528"/>
          </a:xfrm>
        </p:spPr>
        <p:txBody>
          <a:bodyPr>
            <a:normAutofit fontScale="70000" lnSpcReduction="20000"/>
          </a:bodyPr>
          <a:lstStyle/>
          <a:p>
            <a:pPr>
              <a:lnSpc>
                <a:spcPct val="120000"/>
              </a:lnSpc>
            </a:pPr>
            <a:r>
              <a:rPr lang="en-US" altLang="ko-KR" dirty="0"/>
              <a:t>Telemetry Ground Module</a:t>
            </a:r>
            <a:r>
              <a:rPr lang="ko-KR" altLang="en-US" dirty="0"/>
              <a:t>를 노트북에 연결한다</a:t>
            </a:r>
            <a:r>
              <a:rPr lang="en-US" altLang="ko-KR" dirty="0"/>
              <a:t>.</a:t>
            </a:r>
          </a:p>
          <a:p>
            <a:pPr>
              <a:lnSpc>
                <a:spcPct val="120000"/>
              </a:lnSpc>
            </a:pPr>
            <a:r>
              <a:rPr lang="en-US" altLang="ko-KR" dirty="0"/>
              <a:t>Windows Key + X </a:t>
            </a:r>
            <a:r>
              <a:rPr lang="ko-KR" altLang="en-US" dirty="0"/>
              <a:t>를 눌러서 </a:t>
            </a:r>
            <a:r>
              <a:rPr lang="en-US" altLang="ko-KR" dirty="0"/>
              <a:t>Device Manager </a:t>
            </a:r>
            <a:r>
              <a:rPr lang="ko-KR" altLang="en-US" dirty="0"/>
              <a:t>를 클릭한다</a:t>
            </a:r>
            <a:r>
              <a:rPr lang="en-US" altLang="ko-KR" dirty="0"/>
              <a:t>.</a:t>
            </a:r>
          </a:p>
          <a:p>
            <a:pPr>
              <a:lnSpc>
                <a:spcPct val="120000"/>
              </a:lnSpc>
            </a:pPr>
            <a:r>
              <a:rPr lang="en-US" altLang="ko-KR" dirty="0"/>
              <a:t>Device Manager </a:t>
            </a:r>
            <a:r>
              <a:rPr lang="ko-KR" altLang="en-US" dirty="0"/>
              <a:t>에서 </a:t>
            </a:r>
            <a:r>
              <a:rPr lang="en-US" altLang="ko-KR" dirty="0"/>
              <a:t>Ports </a:t>
            </a:r>
            <a:r>
              <a:rPr lang="ko-KR" altLang="en-US" dirty="0"/>
              <a:t>밑에 </a:t>
            </a:r>
            <a:r>
              <a:rPr lang="en-US" altLang="ko-KR" dirty="0"/>
              <a:t>Telemetry </a:t>
            </a:r>
            <a:r>
              <a:rPr lang="ko-KR" altLang="en-US" dirty="0"/>
              <a:t>장치명</a:t>
            </a:r>
            <a:r>
              <a:rPr lang="en-US" altLang="ko-KR" dirty="0"/>
              <a:t>(COM X)</a:t>
            </a:r>
            <a:r>
              <a:rPr lang="ko-KR" altLang="en-US" dirty="0"/>
              <a:t>을  확인한다</a:t>
            </a:r>
            <a:r>
              <a:rPr lang="en-US" altLang="ko-KR" dirty="0"/>
              <a:t>.</a:t>
            </a:r>
          </a:p>
          <a:p>
            <a:pPr lvl="1">
              <a:lnSpc>
                <a:spcPct val="120000"/>
              </a:lnSpc>
            </a:pPr>
            <a:r>
              <a:rPr lang="en-US" altLang="ko-KR" dirty="0"/>
              <a:t>COM X </a:t>
            </a:r>
            <a:r>
              <a:rPr lang="ko-KR" altLang="en-US" dirty="0"/>
              <a:t>는 노트북마다 다를 수 있다</a:t>
            </a:r>
            <a:r>
              <a:rPr lang="en-US" altLang="ko-KR" dirty="0"/>
              <a:t>.</a:t>
            </a:r>
            <a:endParaRPr lang="ko-KR" altLang="en-US" dirty="0"/>
          </a:p>
        </p:txBody>
      </p:sp>
      <p:sp>
        <p:nvSpPr>
          <p:cNvPr id="4" name="Date Placeholder 3">
            <a:extLst>
              <a:ext uri="{FF2B5EF4-FFF2-40B4-BE49-F238E27FC236}">
                <a16:creationId xmlns:a16="http://schemas.microsoft.com/office/drawing/2014/main" id="{01A4E16E-D55C-4944-9DF8-6C369875CFB5}"/>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EB31DB6-CC92-446C-AA99-9486CD4E4D8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6EF4799F-CB63-433E-9FE4-D40BEA89D0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209</a:t>
            </a:fld>
            <a:endParaRPr lang="en-US"/>
          </a:p>
        </p:txBody>
      </p:sp>
      <p:grpSp>
        <p:nvGrpSpPr>
          <p:cNvPr id="10" name="Group 9">
            <a:extLst>
              <a:ext uri="{FF2B5EF4-FFF2-40B4-BE49-F238E27FC236}">
                <a16:creationId xmlns:a16="http://schemas.microsoft.com/office/drawing/2014/main" id="{A562B171-310E-46CC-8EB1-E7C78F9CCF95}"/>
              </a:ext>
            </a:extLst>
          </p:cNvPr>
          <p:cNvGrpSpPr/>
          <p:nvPr/>
        </p:nvGrpSpPr>
        <p:grpSpPr>
          <a:xfrm>
            <a:off x="2711372" y="3829048"/>
            <a:ext cx="1278904" cy="621478"/>
            <a:chOff x="794733" y="3131806"/>
            <a:chExt cx="1278904" cy="621478"/>
          </a:xfrm>
        </p:grpSpPr>
        <p:pic>
          <p:nvPicPr>
            <p:cNvPr id="1026" name="Picture 2" descr="Image result for Windows key">
              <a:extLst>
                <a:ext uri="{FF2B5EF4-FFF2-40B4-BE49-F238E27FC236}">
                  <a16:creationId xmlns:a16="http://schemas.microsoft.com/office/drawing/2014/main" id="{62859D48-929D-407A-9E28-EE6456BDF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733" y="3131806"/>
              <a:ext cx="621478" cy="6214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16816A3-F44A-479D-B922-773E6E58FB14}"/>
                </a:ext>
              </a:extLst>
            </p:cNvPr>
            <p:cNvSpPr/>
            <p:nvPr/>
          </p:nvSpPr>
          <p:spPr>
            <a:xfrm>
              <a:off x="1419291" y="3228945"/>
              <a:ext cx="654346" cy="461665"/>
            </a:xfrm>
            <a:prstGeom prst="rect">
              <a:avLst/>
            </a:prstGeom>
          </p:spPr>
          <p:txBody>
            <a:bodyPr wrap="none">
              <a:spAutoFit/>
            </a:bodyPr>
            <a:lstStyle/>
            <a:p>
              <a:r>
                <a:rPr lang="en-US" altLang="ko-KR" sz="2400" dirty="0"/>
                <a:t>+ X</a:t>
              </a:r>
              <a:endParaRPr lang="ko-KR" altLang="en-US" sz="2400" dirty="0"/>
            </a:p>
          </p:txBody>
        </p:sp>
      </p:grpSp>
      <p:grpSp>
        <p:nvGrpSpPr>
          <p:cNvPr id="11" name="Group 10">
            <a:extLst>
              <a:ext uri="{FF2B5EF4-FFF2-40B4-BE49-F238E27FC236}">
                <a16:creationId xmlns:a16="http://schemas.microsoft.com/office/drawing/2014/main" id="{DABD5771-7F42-4852-B67B-44CBE284C0D9}"/>
              </a:ext>
            </a:extLst>
          </p:cNvPr>
          <p:cNvGrpSpPr/>
          <p:nvPr/>
        </p:nvGrpSpPr>
        <p:grpSpPr>
          <a:xfrm>
            <a:off x="4425564" y="2798016"/>
            <a:ext cx="1741715" cy="3305021"/>
            <a:chOff x="2577737" y="2621280"/>
            <a:chExt cx="1915886" cy="3635523"/>
          </a:xfrm>
        </p:grpSpPr>
        <p:pic>
          <p:nvPicPr>
            <p:cNvPr id="8" name="Picture 7">
              <a:extLst>
                <a:ext uri="{FF2B5EF4-FFF2-40B4-BE49-F238E27FC236}">
                  <a16:creationId xmlns:a16="http://schemas.microsoft.com/office/drawing/2014/main" id="{1088D295-2FDC-4D14-98CB-19DAB238E6CC}"/>
                </a:ext>
              </a:extLst>
            </p:cNvPr>
            <p:cNvPicPr>
              <a:picLocks noChangeAspect="1"/>
            </p:cNvPicPr>
            <p:nvPr/>
          </p:nvPicPr>
          <p:blipFill>
            <a:blip r:embed="rId3"/>
            <a:stretch>
              <a:fillRect/>
            </a:stretch>
          </p:blipFill>
          <p:spPr>
            <a:xfrm>
              <a:off x="2657559" y="2621280"/>
              <a:ext cx="1621086" cy="3635523"/>
            </a:xfrm>
            <a:prstGeom prst="rect">
              <a:avLst/>
            </a:prstGeom>
          </p:spPr>
        </p:pic>
        <p:sp>
          <p:nvSpPr>
            <p:cNvPr id="12" name="Rectangle 11">
              <a:extLst>
                <a:ext uri="{FF2B5EF4-FFF2-40B4-BE49-F238E27FC236}">
                  <a16:creationId xmlns:a16="http://schemas.microsoft.com/office/drawing/2014/main" id="{C2CE2670-CF45-4BA8-8A2D-093923F2044D}"/>
                </a:ext>
              </a:extLst>
            </p:cNvPr>
            <p:cNvSpPr/>
            <p:nvPr/>
          </p:nvSpPr>
          <p:spPr>
            <a:xfrm>
              <a:off x="2577737" y="3992912"/>
              <a:ext cx="1915886" cy="263344"/>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dirty="0">
                  <a:solidFill>
                    <a:srgbClr val="FF0000"/>
                  </a:solidFill>
                </a:rPr>
                <a:t>클릭</a:t>
              </a:r>
            </a:p>
          </p:txBody>
        </p:sp>
      </p:grpSp>
      <p:grpSp>
        <p:nvGrpSpPr>
          <p:cNvPr id="21" name="Group 20">
            <a:extLst>
              <a:ext uri="{FF2B5EF4-FFF2-40B4-BE49-F238E27FC236}">
                <a16:creationId xmlns:a16="http://schemas.microsoft.com/office/drawing/2014/main" id="{11DCE586-5A64-463B-8C36-9B02CA36E69B}"/>
              </a:ext>
            </a:extLst>
          </p:cNvPr>
          <p:cNvGrpSpPr/>
          <p:nvPr/>
        </p:nvGrpSpPr>
        <p:grpSpPr>
          <a:xfrm>
            <a:off x="6701830" y="2736314"/>
            <a:ext cx="2851473" cy="3428427"/>
            <a:chOff x="6161768" y="2644799"/>
            <a:chExt cx="3391535" cy="3706609"/>
          </a:xfrm>
        </p:grpSpPr>
        <p:pic>
          <p:nvPicPr>
            <p:cNvPr id="7" name="Picture 6">
              <a:extLst>
                <a:ext uri="{FF2B5EF4-FFF2-40B4-BE49-F238E27FC236}">
                  <a16:creationId xmlns:a16="http://schemas.microsoft.com/office/drawing/2014/main" id="{D2B77545-34F4-4EE7-9A81-DBCB940B2DEE}"/>
                </a:ext>
              </a:extLst>
            </p:cNvPr>
            <p:cNvPicPr>
              <a:picLocks noChangeAspect="1"/>
            </p:cNvPicPr>
            <p:nvPr/>
          </p:nvPicPr>
          <p:blipFill>
            <a:blip r:embed="rId4"/>
            <a:stretch>
              <a:fillRect/>
            </a:stretch>
          </p:blipFill>
          <p:spPr>
            <a:xfrm>
              <a:off x="6161768" y="2644799"/>
              <a:ext cx="3135760" cy="3706609"/>
            </a:xfrm>
            <a:prstGeom prst="rect">
              <a:avLst/>
            </a:prstGeom>
          </p:spPr>
        </p:pic>
        <p:sp>
          <p:nvSpPr>
            <p:cNvPr id="14" name="Rectangle 13">
              <a:extLst>
                <a:ext uri="{FF2B5EF4-FFF2-40B4-BE49-F238E27FC236}">
                  <a16:creationId xmlns:a16="http://schemas.microsoft.com/office/drawing/2014/main" id="{1BE3A0A9-16A5-453A-8CC0-F7C11ECAFF0D}"/>
                </a:ext>
              </a:extLst>
            </p:cNvPr>
            <p:cNvSpPr/>
            <p:nvPr/>
          </p:nvSpPr>
          <p:spPr>
            <a:xfrm>
              <a:off x="6552567" y="5631517"/>
              <a:ext cx="3000736" cy="297555"/>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dirty="0">
                  <a:solidFill>
                    <a:srgbClr val="FF0000"/>
                  </a:solidFill>
                </a:rPr>
                <a:t>장치 확인</a:t>
              </a:r>
            </a:p>
          </p:txBody>
        </p:sp>
      </p:grpSp>
      <p:cxnSp>
        <p:nvCxnSpPr>
          <p:cNvPr id="15" name="Connector: Elbow 14">
            <a:extLst>
              <a:ext uri="{FF2B5EF4-FFF2-40B4-BE49-F238E27FC236}">
                <a16:creationId xmlns:a16="http://schemas.microsoft.com/office/drawing/2014/main" id="{50AE9923-046C-428E-BFB7-7F9C44F046E4}"/>
              </a:ext>
            </a:extLst>
          </p:cNvPr>
          <p:cNvCxnSpPr>
            <a:cxnSpLocks/>
            <a:stCxn id="9" idx="3"/>
            <a:endCxn id="12" idx="1"/>
          </p:cNvCxnSpPr>
          <p:nvPr/>
        </p:nvCxnSpPr>
        <p:spPr>
          <a:xfrm>
            <a:off x="3990276" y="4157020"/>
            <a:ext cx="435288" cy="7636"/>
          </a:xfrm>
          <a:prstGeom prst="bentConnector3">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8" name="Connector: Elbow 17">
            <a:extLst>
              <a:ext uri="{FF2B5EF4-FFF2-40B4-BE49-F238E27FC236}">
                <a16:creationId xmlns:a16="http://schemas.microsoft.com/office/drawing/2014/main" id="{C11FF312-FA45-4823-8820-404C9E541372}"/>
              </a:ext>
            </a:extLst>
          </p:cNvPr>
          <p:cNvCxnSpPr>
            <a:cxnSpLocks/>
            <a:stCxn id="12" idx="3"/>
            <a:endCxn id="14" idx="0"/>
          </p:cNvCxnSpPr>
          <p:nvPr/>
        </p:nvCxnSpPr>
        <p:spPr>
          <a:xfrm>
            <a:off x="6167279" y="4164656"/>
            <a:ext cx="2124572" cy="1334222"/>
          </a:xfrm>
          <a:prstGeom prst="bentConnector2">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23" name="Picture 22">
            <a:extLst>
              <a:ext uri="{FF2B5EF4-FFF2-40B4-BE49-F238E27FC236}">
                <a16:creationId xmlns:a16="http://schemas.microsoft.com/office/drawing/2014/main" id="{3DFD0294-3A8F-4D76-A37C-3A5366EBCC57}"/>
              </a:ext>
            </a:extLst>
          </p:cNvPr>
          <p:cNvPicPr>
            <a:picLocks noChangeAspect="1"/>
          </p:cNvPicPr>
          <p:nvPr/>
        </p:nvPicPr>
        <p:blipFill>
          <a:blip r:embed="rId5"/>
          <a:stretch>
            <a:fillRect/>
          </a:stretch>
        </p:blipFill>
        <p:spPr>
          <a:xfrm>
            <a:off x="733500" y="2966852"/>
            <a:ext cx="1346527" cy="2967347"/>
          </a:xfrm>
          <a:prstGeom prst="rect">
            <a:avLst/>
          </a:prstGeom>
        </p:spPr>
      </p:pic>
      <p:cxnSp>
        <p:nvCxnSpPr>
          <p:cNvPr id="24" name="Connector: Elbow 23">
            <a:extLst>
              <a:ext uri="{FF2B5EF4-FFF2-40B4-BE49-F238E27FC236}">
                <a16:creationId xmlns:a16="http://schemas.microsoft.com/office/drawing/2014/main" id="{F704DC1A-89E9-410E-99A2-8C1A159282D4}"/>
              </a:ext>
            </a:extLst>
          </p:cNvPr>
          <p:cNvCxnSpPr>
            <a:cxnSpLocks/>
            <a:stCxn id="23" idx="3"/>
            <a:endCxn id="1026" idx="1"/>
          </p:cNvCxnSpPr>
          <p:nvPr/>
        </p:nvCxnSpPr>
        <p:spPr>
          <a:xfrm flipV="1">
            <a:off x="2080027" y="4139787"/>
            <a:ext cx="631345" cy="310739"/>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2541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07B154-6EB8-479E-9FEA-C9576C0ED427}"/>
              </a:ext>
            </a:extLst>
          </p:cNvPr>
          <p:cNvSpPr>
            <a:spLocks noGrp="1"/>
          </p:cNvSpPr>
          <p:nvPr>
            <p:ph type="title"/>
          </p:nvPr>
        </p:nvSpPr>
        <p:spPr/>
        <p:txBody>
          <a:bodyPr/>
          <a:lstStyle/>
          <a:p>
            <a:r>
              <a:rPr lang="ko-KR" altLang="en-US" dirty="0"/>
              <a:t>잔디 깍는 차</a:t>
            </a:r>
          </a:p>
        </p:txBody>
      </p:sp>
      <p:sp>
        <p:nvSpPr>
          <p:cNvPr id="2" name="Date Placeholder 1">
            <a:extLst>
              <a:ext uri="{FF2B5EF4-FFF2-40B4-BE49-F238E27FC236}">
                <a16:creationId xmlns:a16="http://schemas.microsoft.com/office/drawing/2014/main" id="{1CE4292D-5DAC-417B-A0CC-7F26C1438D89}"/>
              </a:ext>
            </a:extLst>
          </p:cNvPr>
          <p:cNvSpPr>
            <a:spLocks noGrp="1"/>
          </p:cNvSpPr>
          <p:nvPr>
            <p:ph type="dt" idx="10"/>
          </p:nvPr>
        </p:nvSpPr>
        <p:spPr/>
        <p:txBody>
          <a:bodyPr/>
          <a:lstStyle/>
          <a:p>
            <a:fld id="{FF351ED7-F0EA-420A-9B89-C5335E42CB96}" type="datetime1">
              <a:rPr lang="en-US" altLang="ko-KR" smtClean="0"/>
              <a:t>12/24/2019</a:t>
            </a:fld>
            <a:endParaRPr lang="ko-KR" altLang="en-US"/>
          </a:p>
        </p:txBody>
      </p:sp>
      <p:sp>
        <p:nvSpPr>
          <p:cNvPr id="3" name="Footer Placeholder 2">
            <a:extLst>
              <a:ext uri="{FF2B5EF4-FFF2-40B4-BE49-F238E27FC236}">
                <a16:creationId xmlns:a16="http://schemas.microsoft.com/office/drawing/2014/main" id="{794AAA7C-E347-451A-A7D6-D8465CFB3171}"/>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EADFF6B9-6F19-4E1B-BF24-63E32AC592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6" name="Online Media 5" title="잔디 깍는 자율 주행차">
            <a:hlinkClick r:id="" action="ppaction://media"/>
            <a:extLst>
              <a:ext uri="{FF2B5EF4-FFF2-40B4-BE49-F238E27FC236}">
                <a16:creationId xmlns:a16="http://schemas.microsoft.com/office/drawing/2014/main" id="{14CE972A-814E-499F-B5A3-AC29C41D9777}"/>
              </a:ext>
            </a:extLst>
          </p:cNvPr>
          <p:cNvPicPr>
            <a:picLocks noRot="1" noChangeAspect="1"/>
          </p:cNvPicPr>
          <p:nvPr>
            <a:videoFile r:link="rId1"/>
          </p:nvPr>
        </p:nvPicPr>
        <p:blipFill>
          <a:blip r:embed="rId3"/>
          <a:stretch>
            <a:fillRect/>
          </a:stretch>
        </p:blipFill>
        <p:spPr>
          <a:xfrm>
            <a:off x="894085" y="1443941"/>
            <a:ext cx="8099577" cy="4556013"/>
          </a:xfrm>
          <a:prstGeom prst="rect">
            <a:avLst/>
          </a:prstGeom>
        </p:spPr>
      </p:pic>
    </p:spTree>
    <p:extLst>
      <p:ext uri="{BB962C8B-B14F-4D97-AF65-F5344CB8AC3E}">
        <p14:creationId xmlns:p14="http://schemas.microsoft.com/office/powerpoint/2010/main" val="20734631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24C0-F3CF-4D7B-B400-A7E3F3F61ED1}"/>
              </a:ext>
            </a:extLst>
          </p:cNvPr>
          <p:cNvSpPr>
            <a:spLocks noGrp="1"/>
          </p:cNvSpPr>
          <p:nvPr>
            <p:ph type="title"/>
          </p:nvPr>
        </p:nvSpPr>
        <p:spPr/>
        <p:txBody>
          <a:bodyPr/>
          <a:lstStyle/>
          <a:p>
            <a:r>
              <a:rPr lang="en-US" altLang="ko-KR" dirty="0"/>
              <a:t>Pixhawk Telemetry </a:t>
            </a:r>
            <a:r>
              <a:rPr lang="ko-KR" altLang="en-US" dirty="0"/>
              <a:t>접속</a:t>
            </a:r>
          </a:p>
        </p:txBody>
      </p:sp>
      <p:sp>
        <p:nvSpPr>
          <p:cNvPr id="3" name="Text Placeholder 2">
            <a:extLst>
              <a:ext uri="{FF2B5EF4-FFF2-40B4-BE49-F238E27FC236}">
                <a16:creationId xmlns:a16="http://schemas.microsoft.com/office/drawing/2014/main" id="{2AE48E66-003A-4E08-9956-84EFE8D640A3}"/>
              </a:ext>
            </a:extLst>
          </p:cNvPr>
          <p:cNvSpPr>
            <a:spLocks noGrp="1"/>
          </p:cNvSpPr>
          <p:nvPr>
            <p:ph type="body" idx="1"/>
          </p:nvPr>
        </p:nvSpPr>
        <p:spPr>
          <a:xfrm>
            <a:off x="681038" y="1255271"/>
            <a:ext cx="8543925" cy="1283588"/>
          </a:xfrm>
        </p:spPr>
        <p:txBody>
          <a:bodyPr>
            <a:normAutofit lnSpcReduction="10000"/>
          </a:bodyPr>
          <a:lstStyle/>
          <a:p>
            <a:r>
              <a:rPr lang="ko-KR" altLang="en-US" dirty="0"/>
              <a:t>연결 장치 </a:t>
            </a:r>
            <a:r>
              <a:rPr lang="en-US" altLang="ko-KR" dirty="0"/>
              <a:t>COM X</a:t>
            </a:r>
            <a:r>
              <a:rPr lang="ko-KR" altLang="en-US" dirty="0"/>
              <a:t>를 선택한다</a:t>
            </a:r>
            <a:r>
              <a:rPr lang="en-US" altLang="ko-KR" dirty="0"/>
              <a:t>.</a:t>
            </a:r>
          </a:p>
          <a:p>
            <a:r>
              <a:rPr lang="en-US" altLang="ko-KR" dirty="0"/>
              <a:t>75600 baud rate </a:t>
            </a:r>
            <a:r>
              <a:rPr lang="ko-KR" altLang="en-US" dirty="0"/>
              <a:t>를 선택한다</a:t>
            </a:r>
            <a:r>
              <a:rPr lang="en-US" altLang="ko-KR" dirty="0"/>
              <a:t>.</a:t>
            </a:r>
          </a:p>
          <a:p>
            <a:r>
              <a:rPr lang="en-US" altLang="ko-KR" dirty="0"/>
              <a:t>Connect</a:t>
            </a:r>
            <a:r>
              <a:rPr lang="ko-KR" altLang="en-US" dirty="0"/>
              <a:t>를 큭릭한다</a:t>
            </a:r>
            <a:r>
              <a:rPr lang="en-US" altLang="ko-KR" dirty="0"/>
              <a:t>.</a:t>
            </a:r>
            <a:endParaRPr lang="ko-KR" altLang="en-US" dirty="0"/>
          </a:p>
        </p:txBody>
      </p:sp>
      <p:sp>
        <p:nvSpPr>
          <p:cNvPr id="4" name="Date Placeholder 3">
            <a:extLst>
              <a:ext uri="{FF2B5EF4-FFF2-40B4-BE49-F238E27FC236}">
                <a16:creationId xmlns:a16="http://schemas.microsoft.com/office/drawing/2014/main" id="{6F79F04D-DDB5-4370-9428-D7100175120C}"/>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3C4FD6F7-6B90-4DED-A134-46FE3A6B5D28}"/>
              </a:ext>
            </a:extLst>
          </p:cNvPr>
          <p:cNvSpPr>
            <a:spLocks noGrp="1"/>
          </p:cNvSpPr>
          <p:nvPr>
            <p:ph type="ftr" idx="11"/>
          </p:nvPr>
        </p:nvSpPr>
        <p:spPr>
          <a:xfrm>
            <a:off x="2402080" y="6356352"/>
            <a:ext cx="5101839" cy="365125"/>
          </a:xfrm>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EE8AD5D8-A1A2-4B44-BF29-B1BFF29CE7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210</a:t>
            </a:fld>
            <a:endParaRPr lang="en-US"/>
          </a:p>
        </p:txBody>
      </p:sp>
      <p:grpSp>
        <p:nvGrpSpPr>
          <p:cNvPr id="20" name="Group 19">
            <a:extLst>
              <a:ext uri="{FF2B5EF4-FFF2-40B4-BE49-F238E27FC236}">
                <a16:creationId xmlns:a16="http://schemas.microsoft.com/office/drawing/2014/main" id="{6461D362-B348-4BE3-BFE8-191C21DD1313}"/>
              </a:ext>
            </a:extLst>
          </p:cNvPr>
          <p:cNvGrpSpPr/>
          <p:nvPr/>
        </p:nvGrpSpPr>
        <p:grpSpPr>
          <a:xfrm>
            <a:off x="2136661" y="2475257"/>
            <a:ext cx="6127774" cy="3687769"/>
            <a:chOff x="681038" y="2717072"/>
            <a:chExt cx="5615260" cy="3351271"/>
          </a:xfrm>
        </p:grpSpPr>
        <p:pic>
          <p:nvPicPr>
            <p:cNvPr id="7" name="Picture 6">
              <a:extLst>
                <a:ext uri="{FF2B5EF4-FFF2-40B4-BE49-F238E27FC236}">
                  <a16:creationId xmlns:a16="http://schemas.microsoft.com/office/drawing/2014/main" id="{A2F61067-53C0-49FD-80F4-499FB8C14BF8}"/>
                </a:ext>
              </a:extLst>
            </p:cNvPr>
            <p:cNvPicPr>
              <a:picLocks noChangeAspect="1"/>
            </p:cNvPicPr>
            <p:nvPr/>
          </p:nvPicPr>
          <p:blipFill>
            <a:blip r:embed="rId2"/>
            <a:stretch>
              <a:fillRect/>
            </a:stretch>
          </p:blipFill>
          <p:spPr>
            <a:xfrm>
              <a:off x="681038" y="3005082"/>
              <a:ext cx="5101839" cy="3063261"/>
            </a:xfrm>
            <a:prstGeom prst="rect">
              <a:avLst/>
            </a:prstGeom>
          </p:spPr>
        </p:pic>
        <p:sp>
          <p:nvSpPr>
            <p:cNvPr id="8" name="Rectangle 7">
              <a:extLst>
                <a:ext uri="{FF2B5EF4-FFF2-40B4-BE49-F238E27FC236}">
                  <a16:creationId xmlns:a16="http://schemas.microsoft.com/office/drawing/2014/main" id="{7722D704-83CD-4C0C-BD18-2999647DBA7D}"/>
                </a:ext>
              </a:extLst>
            </p:cNvPr>
            <p:cNvSpPr/>
            <p:nvPr/>
          </p:nvSpPr>
          <p:spPr>
            <a:xfrm>
              <a:off x="4041163" y="3361510"/>
              <a:ext cx="1349444" cy="348342"/>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b"/>
            <a:lstStyle/>
            <a:p>
              <a:pPr algn="ctr"/>
              <a:r>
                <a:rPr lang="en-US" altLang="ko-KR" b="1" dirty="0">
                  <a:solidFill>
                    <a:srgbClr val="FF0000"/>
                  </a:solidFill>
                </a:rPr>
                <a:t>COMX </a:t>
              </a:r>
              <a:r>
                <a:rPr lang="ko-KR" altLang="en-US" b="1" dirty="0">
                  <a:solidFill>
                    <a:srgbClr val="FF0000"/>
                  </a:solidFill>
                </a:rPr>
                <a:t>선택</a:t>
              </a:r>
            </a:p>
          </p:txBody>
        </p:sp>
        <p:sp>
          <p:nvSpPr>
            <p:cNvPr id="9" name="Rectangle 8">
              <a:extLst>
                <a:ext uri="{FF2B5EF4-FFF2-40B4-BE49-F238E27FC236}">
                  <a16:creationId xmlns:a16="http://schemas.microsoft.com/office/drawing/2014/main" id="{64033FDF-ABD6-4430-8FB9-7250A88572D5}"/>
                </a:ext>
              </a:extLst>
            </p:cNvPr>
            <p:cNvSpPr/>
            <p:nvPr/>
          </p:nvSpPr>
          <p:spPr>
            <a:xfrm>
              <a:off x="4554583" y="2717073"/>
              <a:ext cx="836024" cy="644437"/>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altLang="ko-KR" sz="1200" b="1" dirty="0">
                  <a:solidFill>
                    <a:srgbClr val="FF0000"/>
                  </a:solidFill>
                </a:rPr>
                <a:t>57600 </a:t>
              </a:r>
              <a:r>
                <a:rPr lang="ko-KR" altLang="en-US" sz="1200" b="1" dirty="0">
                  <a:solidFill>
                    <a:srgbClr val="FF0000"/>
                  </a:solidFill>
                </a:rPr>
                <a:t>선택</a:t>
              </a:r>
            </a:p>
          </p:txBody>
        </p:sp>
        <p:sp>
          <p:nvSpPr>
            <p:cNvPr id="10" name="Rectangle 9">
              <a:extLst>
                <a:ext uri="{FF2B5EF4-FFF2-40B4-BE49-F238E27FC236}">
                  <a16:creationId xmlns:a16="http://schemas.microsoft.com/office/drawing/2014/main" id="{AF3606BE-453A-4444-A95E-EF9DCD87DCF5}"/>
                </a:ext>
              </a:extLst>
            </p:cNvPr>
            <p:cNvSpPr/>
            <p:nvPr/>
          </p:nvSpPr>
          <p:spPr>
            <a:xfrm>
              <a:off x="5390608" y="3170558"/>
              <a:ext cx="905690" cy="365125"/>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ko-KR" altLang="en-US" b="1">
                  <a:solidFill>
                    <a:srgbClr val="FF0000"/>
                  </a:solidFill>
                </a:rPr>
                <a:t>클릭</a:t>
              </a:r>
            </a:p>
          </p:txBody>
        </p:sp>
        <p:cxnSp>
          <p:nvCxnSpPr>
            <p:cNvPr id="12" name="Connector: Elbow 11">
              <a:extLst>
                <a:ext uri="{FF2B5EF4-FFF2-40B4-BE49-F238E27FC236}">
                  <a16:creationId xmlns:a16="http://schemas.microsoft.com/office/drawing/2014/main" id="{757FEE2E-13D3-443E-AE0E-71CF16AACCF4}"/>
                </a:ext>
              </a:extLst>
            </p:cNvPr>
            <p:cNvCxnSpPr>
              <a:cxnSpLocks/>
              <a:stCxn id="8" idx="1"/>
              <a:endCxn id="9" idx="1"/>
            </p:cNvCxnSpPr>
            <p:nvPr/>
          </p:nvCxnSpPr>
          <p:spPr>
            <a:xfrm rot="10800000" flipH="1">
              <a:off x="4041163" y="3039293"/>
              <a:ext cx="513420" cy="496389"/>
            </a:xfrm>
            <a:prstGeom prst="bentConnector3">
              <a:avLst>
                <a:gd name="adj1" fmla="val -44525"/>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4" name="Connector: Elbow 13">
              <a:extLst>
                <a:ext uri="{FF2B5EF4-FFF2-40B4-BE49-F238E27FC236}">
                  <a16:creationId xmlns:a16="http://schemas.microsoft.com/office/drawing/2014/main" id="{E9374D5C-895F-4A51-ADF9-8561CC4035A3}"/>
                </a:ext>
              </a:extLst>
            </p:cNvPr>
            <p:cNvCxnSpPr>
              <a:cxnSpLocks/>
              <a:stCxn id="9" idx="0"/>
              <a:endCxn id="10" idx="0"/>
            </p:cNvCxnSpPr>
            <p:nvPr/>
          </p:nvCxnSpPr>
          <p:spPr>
            <a:xfrm rot="16200000" flipH="1">
              <a:off x="5181281" y="2508386"/>
              <a:ext cx="453485" cy="870858"/>
            </a:xfrm>
            <a:prstGeom prst="bentConnector3">
              <a:avLst>
                <a:gd name="adj1" fmla="val -50410"/>
              </a:avLst>
            </a:prstGeom>
            <a:ln w="57150">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28159643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202B-4124-4728-9452-E9939B8F18D0}"/>
              </a:ext>
            </a:extLst>
          </p:cNvPr>
          <p:cNvSpPr>
            <a:spLocks noGrp="1"/>
          </p:cNvSpPr>
          <p:nvPr>
            <p:ph type="title"/>
          </p:nvPr>
        </p:nvSpPr>
        <p:spPr/>
        <p:txBody>
          <a:bodyPr/>
          <a:lstStyle/>
          <a:p>
            <a:r>
              <a:rPr lang="en-US" altLang="ko-KR" dirty="0"/>
              <a:t>GPS </a:t>
            </a:r>
            <a:r>
              <a:rPr lang="ko-KR" altLang="en-US" dirty="0"/>
              <a:t>연결</a:t>
            </a:r>
          </a:p>
        </p:txBody>
      </p:sp>
      <p:sp>
        <p:nvSpPr>
          <p:cNvPr id="3" name="Text Placeholder 2">
            <a:extLst>
              <a:ext uri="{FF2B5EF4-FFF2-40B4-BE49-F238E27FC236}">
                <a16:creationId xmlns:a16="http://schemas.microsoft.com/office/drawing/2014/main" id="{AEAF07AC-83FE-4029-8D29-186E3DF2C6C6}"/>
              </a:ext>
            </a:extLst>
          </p:cNvPr>
          <p:cNvSpPr>
            <a:spLocks noGrp="1"/>
          </p:cNvSpPr>
          <p:nvPr>
            <p:ph type="body" idx="1"/>
          </p:nvPr>
        </p:nvSpPr>
        <p:spPr/>
        <p:txBody>
          <a:bodyPr/>
          <a:lstStyle/>
          <a:p>
            <a:r>
              <a:rPr lang="en-US" altLang="ko-KR" dirty="0"/>
              <a:t>GPS </a:t>
            </a:r>
            <a:r>
              <a:rPr lang="ko-KR" altLang="en-US" dirty="0"/>
              <a:t>연결</a:t>
            </a:r>
          </a:p>
        </p:txBody>
      </p:sp>
      <p:sp>
        <p:nvSpPr>
          <p:cNvPr id="4" name="Date Placeholder 3">
            <a:extLst>
              <a:ext uri="{FF2B5EF4-FFF2-40B4-BE49-F238E27FC236}">
                <a16:creationId xmlns:a16="http://schemas.microsoft.com/office/drawing/2014/main" id="{6CFFE7B6-D15F-4F99-892D-2E7ABE859BA8}"/>
              </a:ext>
            </a:extLst>
          </p:cNvPr>
          <p:cNvSpPr>
            <a:spLocks noGrp="1"/>
          </p:cNvSpPr>
          <p:nvPr>
            <p:ph type="dt" idx="10"/>
          </p:nvPr>
        </p:nvSpPr>
        <p:spPr/>
        <p:txBody>
          <a:bodyPr/>
          <a:lstStyle/>
          <a:p>
            <a:fld id="{D38D615D-DD6F-4586-A700-D206F9D28438}"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1D70C27F-9AA7-4C0C-99A9-D3251B55F806}"/>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A95A47F7-8323-43A0-BA66-F3241B7F47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211</a:t>
            </a:fld>
            <a:endParaRPr lang="en-US"/>
          </a:p>
        </p:txBody>
      </p:sp>
    </p:spTree>
    <p:extLst>
      <p:ext uri="{BB962C8B-B14F-4D97-AF65-F5344CB8AC3E}">
        <p14:creationId xmlns:p14="http://schemas.microsoft.com/office/powerpoint/2010/main" val="15544454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9F84-622E-429A-A9D7-050A2218C54E}"/>
              </a:ext>
            </a:extLst>
          </p:cNvPr>
          <p:cNvSpPr>
            <a:spLocks noGrp="1"/>
          </p:cNvSpPr>
          <p:nvPr>
            <p:ph type="title"/>
          </p:nvPr>
        </p:nvSpPr>
        <p:spPr/>
        <p:txBody>
          <a:bodyPr>
            <a:normAutofit/>
          </a:bodyPr>
          <a:lstStyle/>
          <a:p>
            <a:r>
              <a:rPr lang="en-US" altLang="ko-KR" dirty="0"/>
              <a:t>GPS </a:t>
            </a:r>
            <a:r>
              <a:rPr lang="ko-KR" altLang="en-US" dirty="0"/>
              <a:t>연결 방법</a:t>
            </a:r>
          </a:p>
        </p:txBody>
      </p:sp>
      <p:sp>
        <p:nvSpPr>
          <p:cNvPr id="3" name="Text Placeholder 2">
            <a:extLst>
              <a:ext uri="{FF2B5EF4-FFF2-40B4-BE49-F238E27FC236}">
                <a16:creationId xmlns:a16="http://schemas.microsoft.com/office/drawing/2014/main" id="{F1C25D97-CBB8-4849-AFC0-868551C2B19A}"/>
              </a:ext>
            </a:extLst>
          </p:cNvPr>
          <p:cNvSpPr>
            <a:spLocks noGrp="1"/>
          </p:cNvSpPr>
          <p:nvPr>
            <p:ph type="body" idx="1"/>
          </p:nvPr>
        </p:nvSpPr>
        <p:spPr>
          <a:xfrm>
            <a:off x="681038" y="1255271"/>
            <a:ext cx="8543925" cy="608363"/>
          </a:xfrm>
        </p:spPr>
        <p:txBody>
          <a:bodyPr/>
          <a:lstStyle/>
          <a:p>
            <a:r>
              <a:rPr lang="en-US" altLang="ko-KR" dirty="0"/>
              <a:t>GPS </a:t>
            </a:r>
            <a:r>
              <a:rPr lang="ko-KR" altLang="en-US" dirty="0"/>
              <a:t>포트에 </a:t>
            </a:r>
            <a:r>
              <a:rPr lang="en-US" altLang="ko-KR" dirty="0"/>
              <a:t>GPS </a:t>
            </a:r>
            <a:r>
              <a:rPr lang="ko-KR" altLang="en-US" dirty="0"/>
              <a:t>장치를 연결한다</a:t>
            </a:r>
            <a:r>
              <a:rPr lang="en-US" altLang="ko-KR" dirty="0"/>
              <a:t>.</a:t>
            </a:r>
            <a:endParaRPr lang="ko-KR" altLang="en-US" dirty="0"/>
          </a:p>
        </p:txBody>
      </p:sp>
      <p:sp>
        <p:nvSpPr>
          <p:cNvPr id="4" name="Date Placeholder 3">
            <a:extLst>
              <a:ext uri="{FF2B5EF4-FFF2-40B4-BE49-F238E27FC236}">
                <a16:creationId xmlns:a16="http://schemas.microsoft.com/office/drawing/2014/main" id="{CDB95ACF-DD60-4669-90B0-DF8CE30B8D61}"/>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321B097E-CC0E-4448-B30B-6555C1B85688}"/>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743C8936-9A94-462D-A7CA-5FE717D6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212</a:t>
            </a:fld>
            <a:endParaRPr lang="en-US"/>
          </a:p>
        </p:txBody>
      </p:sp>
      <p:pic>
        <p:nvPicPr>
          <p:cNvPr id="7" name="Picture 6">
            <a:extLst>
              <a:ext uri="{FF2B5EF4-FFF2-40B4-BE49-F238E27FC236}">
                <a16:creationId xmlns:a16="http://schemas.microsoft.com/office/drawing/2014/main" id="{C6506570-3B00-48FC-8C20-98993BF5E5D4}"/>
              </a:ext>
            </a:extLst>
          </p:cNvPr>
          <p:cNvPicPr>
            <a:picLocks noChangeAspect="1"/>
          </p:cNvPicPr>
          <p:nvPr/>
        </p:nvPicPr>
        <p:blipFill>
          <a:blip r:embed="rId2"/>
          <a:stretch>
            <a:fillRect/>
          </a:stretch>
        </p:blipFill>
        <p:spPr>
          <a:xfrm>
            <a:off x="3169920" y="1841372"/>
            <a:ext cx="3249575" cy="4465156"/>
          </a:xfrm>
          <a:prstGeom prst="rect">
            <a:avLst/>
          </a:prstGeom>
        </p:spPr>
      </p:pic>
    </p:spTree>
    <p:extLst>
      <p:ext uri="{BB962C8B-B14F-4D97-AF65-F5344CB8AC3E}">
        <p14:creationId xmlns:p14="http://schemas.microsoft.com/office/powerpoint/2010/main" val="138103958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0745-81C5-425A-B61D-DF5B238C7D0C}"/>
              </a:ext>
            </a:extLst>
          </p:cNvPr>
          <p:cNvSpPr>
            <a:spLocks noGrp="1"/>
          </p:cNvSpPr>
          <p:nvPr>
            <p:ph type="title"/>
          </p:nvPr>
        </p:nvSpPr>
        <p:spPr/>
        <p:txBody>
          <a:bodyPr/>
          <a:lstStyle/>
          <a:p>
            <a:r>
              <a:rPr lang="en-US" altLang="ko-KR" dirty="0"/>
              <a:t>GPS </a:t>
            </a:r>
            <a:r>
              <a:rPr lang="ko-KR" altLang="en-US" dirty="0"/>
              <a:t>연결 후 </a:t>
            </a:r>
            <a:r>
              <a:rPr lang="en-US" altLang="ko-KR" dirty="0"/>
              <a:t>Mission Planner</a:t>
            </a:r>
            <a:endParaRPr lang="ko-KR" altLang="en-US" dirty="0"/>
          </a:p>
        </p:txBody>
      </p:sp>
      <p:sp>
        <p:nvSpPr>
          <p:cNvPr id="3" name="Text Placeholder 2">
            <a:extLst>
              <a:ext uri="{FF2B5EF4-FFF2-40B4-BE49-F238E27FC236}">
                <a16:creationId xmlns:a16="http://schemas.microsoft.com/office/drawing/2014/main" id="{63C75B66-DE62-4EB6-BE14-7DC3773755CA}"/>
              </a:ext>
            </a:extLst>
          </p:cNvPr>
          <p:cNvSpPr>
            <a:spLocks noGrp="1"/>
          </p:cNvSpPr>
          <p:nvPr>
            <p:ph type="body" idx="1"/>
          </p:nvPr>
        </p:nvSpPr>
        <p:spPr>
          <a:xfrm>
            <a:off x="681038" y="1255271"/>
            <a:ext cx="8543925" cy="1514055"/>
          </a:xfrm>
        </p:spPr>
        <p:txBody>
          <a:bodyPr/>
          <a:lstStyle/>
          <a:p>
            <a:r>
              <a:rPr lang="en-US" altLang="ko-KR" dirty="0"/>
              <a:t>GPS </a:t>
            </a:r>
            <a:r>
              <a:rPr lang="ko-KR" altLang="en-US" dirty="0"/>
              <a:t>장치 연결 후 </a:t>
            </a:r>
            <a:r>
              <a:rPr lang="en-US" altLang="ko-KR" dirty="0"/>
              <a:t>GPS </a:t>
            </a:r>
            <a:r>
              <a:rPr lang="ko-KR" altLang="en-US" dirty="0"/>
              <a:t>신호가 잡히면</a:t>
            </a:r>
            <a:r>
              <a:rPr lang="en-US" altLang="ko-KR" dirty="0"/>
              <a:t>, </a:t>
            </a:r>
          </a:p>
          <a:p>
            <a:pPr lvl="1"/>
            <a:r>
              <a:rPr lang="ko-KR" altLang="en-US" dirty="0"/>
              <a:t>해당 위치로 지도가 이동하고 차량 아이콘이 나타난다</a:t>
            </a:r>
            <a:r>
              <a:rPr lang="en-US" altLang="ko-KR" dirty="0"/>
              <a:t>.</a:t>
            </a:r>
          </a:p>
          <a:p>
            <a:pPr lvl="1"/>
            <a:r>
              <a:rPr lang="en-US" altLang="ko-KR" dirty="0"/>
              <a:t>Cockpit</a:t>
            </a:r>
            <a:r>
              <a:rPr lang="ko-KR" altLang="en-US" dirty="0"/>
              <a:t>에 </a:t>
            </a:r>
            <a:r>
              <a:rPr lang="en-US" altLang="ko-KR" dirty="0"/>
              <a:t>3D Fix</a:t>
            </a:r>
            <a:r>
              <a:rPr lang="ko-KR" altLang="en-US" dirty="0"/>
              <a:t>가 표시된다</a:t>
            </a:r>
            <a:r>
              <a:rPr lang="en-US" altLang="ko-KR" dirty="0"/>
              <a:t>.</a:t>
            </a:r>
            <a:endParaRPr lang="ko-KR" altLang="en-US" dirty="0"/>
          </a:p>
        </p:txBody>
      </p:sp>
      <p:sp>
        <p:nvSpPr>
          <p:cNvPr id="4" name="Date Placeholder 3">
            <a:extLst>
              <a:ext uri="{FF2B5EF4-FFF2-40B4-BE49-F238E27FC236}">
                <a16:creationId xmlns:a16="http://schemas.microsoft.com/office/drawing/2014/main" id="{A90043D6-BBF9-431A-B2F5-49D5725132A4}"/>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1BEB497-1708-4947-B53F-818D4591C61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3B2EA855-BB4A-480C-943E-799D01BA3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213</a:t>
            </a:fld>
            <a:endParaRPr lang="en-US"/>
          </a:p>
        </p:txBody>
      </p:sp>
      <p:grpSp>
        <p:nvGrpSpPr>
          <p:cNvPr id="9" name="Group 8">
            <a:extLst>
              <a:ext uri="{FF2B5EF4-FFF2-40B4-BE49-F238E27FC236}">
                <a16:creationId xmlns:a16="http://schemas.microsoft.com/office/drawing/2014/main" id="{4711A0F7-78A9-4392-8567-665D0F3F5993}"/>
              </a:ext>
            </a:extLst>
          </p:cNvPr>
          <p:cNvGrpSpPr/>
          <p:nvPr/>
        </p:nvGrpSpPr>
        <p:grpSpPr>
          <a:xfrm>
            <a:off x="2037804" y="2638697"/>
            <a:ext cx="5705560" cy="3425749"/>
            <a:chOff x="2037804" y="2638697"/>
            <a:chExt cx="5705560" cy="3425749"/>
          </a:xfrm>
        </p:grpSpPr>
        <p:pic>
          <p:nvPicPr>
            <p:cNvPr id="7" name="Picture 6">
              <a:extLst>
                <a:ext uri="{FF2B5EF4-FFF2-40B4-BE49-F238E27FC236}">
                  <a16:creationId xmlns:a16="http://schemas.microsoft.com/office/drawing/2014/main" id="{A4236D85-7B0A-47CB-9FEA-DC6D7D173C90}"/>
                </a:ext>
              </a:extLst>
            </p:cNvPr>
            <p:cNvPicPr>
              <a:picLocks noChangeAspect="1"/>
            </p:cNvPicPr>
            <p:nvPr/>
          </p:nvPicPr>
          <p:blipFill>
            <a:blip r:embed="rId2"/>
            <a:stretch>
              <a:fillRect/>
            </a:stretch>
          </p:blipFill>
          <p:spPr>
            <a:xfrm>
              <a:off x="2037804" y="2638697"/>
              <a:ext cx="5705560" cy="3425749"/>
            </a:xfrm>
            <a:prstGeom prst="rect">
              <a:avLst/>
            </a:prstGeom>
          </p:spPr>
        </p:pic>
        <p:sp>
          <p:nvSpPr>
            <p:cNvPr id="8" name="Rectangle 7">
              <a:extLst>
                <a:ext uri="{FF2B5EF4-FFF2-40B4-BE49-F238E27FC236}">
                  <a16:creationId xmlns:a16="http://schemas.microsoft.com/office/drawing/2014/main" id="{41757E97-08E3-4B56-92FF-295FBF81F473}"/>
                </a:ext>
              </a:extLst>
            </p:cNvPr>
            <p:cNvSpPr/>
            <p:nvPr/>
          </p:nvSpPr>
          <p:spPr>
            <a:xfrm>
              <a:off x="3509554" y="4526370"/>
              <a:ext cx="1881052" cy="263344"/>
            </a:xfrm>
            <a:prstGeom prst="rect">
              <a:avLst/>
            </a:prstGeom>
            <a:solidFill>
              <a:srgbClr val="D9D9D9">
                <a:alpha val="30196"/>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altLang="ko-KR" b="1" dirty="0">
                  <a:solidFill>
                    <a:srgbClr val="FF0000"/>
                  </a:solidFill>
                </a:rPr>
                <a:t>GPS </a:t>
              </a:r>
              <a:r>
                <a:rPr lang="ko-KR" altLang="en-US" b="1" dirty="0">
                  <a:solidFill>
                    <a:srgbClr val="FF0000"/>
                  </a:solidFill>
                </a:rPr>
                <a:t>신호 수신</a:t>
              </a:r>
            </a:p>
          </p:txBody>
        </p:sp>
      </p:grpSp>
    </p:spTree>
    <p:extLst>
      <p:ext uri="{BB962C8B-B14F-4D97-AF65-F5344CB8AC3E}">
        <p14:creationId xmlns:p14="http://schemas.microsoft.com/office/powerpoint/2010/main" val="18209599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9"/>
          <p:cNvSpPr txBox="1">
            <a:spLocks noGrp="1"/>
          </p:cNvSpPr>
          <p:nvPr>
            <p:ph type="title"/>
          </p:nvPr>
        </p:nvSpPr>
        <p:spPr>
          <a:xfrm>
            <a:off x="681038" y="2343397"/>
            <a:ext cx="854392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끝.</a:t>
            </a:r>
            <a:endParaRPr/>
          </a:p>
        </p:txBody>
      </p:sp>
      <p:sp>
        <p:nvSpPr>
          <p:cNvPr id="572" name="Google Shape;572;p4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214</a:t>
            </a:fld>
            <a:endParaRPr/>
          </a:p>
        </p:txBody>
      </p:sp>
      <p:sp>
        <p:nvSpPr>
          <p:cNvPr id="574" name="Google Shape;574;p49"/>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자율주행차 제어기 설계</a:t>
            </a:r>
            <a:endParaRPr/>
          </a:p>
        </p:txBody>
      </p:sp>
      <p:sp>
        <p:nvSpPr>
          <p:cNvPr id="2" name="날짜 개체 틀 1"/>
          <p:cNvSpPr>
            <a:spLocks noGrp="1"/>
          </p:cNvSpPr>
          <p:nvPr>
            <p:ph type="dt" idx="10"/>
          </p:nvPr>
        </p:nvSpPr>
        <p:spPr/>
        <p:txBody>
          <a:bodyPr/>
          <a:lstStyle/>
          <a:p>
            <a:fld id="{0FB65BA2-7711-463B-8631-E7A14E8FA6E8}" type="datetime1">
              <a:rPr lang="ko-KR" altLang="en-US" smtClean="0"/>
              <a:t>2019-12-24</a:t>
            </a:fld>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FCB4-9D2A-424B-99B5-A01A5E749D92}"/>
              </a:ext>
            </a:extLst>
          </p:cNvPr>
          <p:cNvSpPr>
            <a:spLocks noGrp="1"/>
          </p:cNvSpPr>
          <p:nvPr>
            <p:ph type="title"/>
          </p:nvPr>
        </p:nvSpPr>
        <p:spPr/>
        <p:txBody>
          <a:bodyPr/>
          <a:lstStyle/>
          <a:p>
            <a:endParaRPr lang="ko-KR" altLang="en-US"/>
          </a:p>
        </p:txBody>
      </p:sp>
      <p:sp>
        <p:nvSpPr>
          <p:cNvPr id="3" name="Date Placeholder 2">
            <a:extLst>
              <a:ext uri="{FF2B5EF4-FFF2-40B4-BE49-F238E27FC236}">
                <a16:creationId xmlns:a16="http://schemas.microsoft.com/office/drawing/2014/main" id="{264B6513-87B3-4274-BB31-FA83F75D90D7}"/>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DA94463-DA3E-45A3-B768-B14C744198E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4EDF898D-703A-4EBA-9D73-34161D3901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215</a:t>
            </a:fld>
            <a:endParaRPr lang="en-US"/>
          </a:p>
        </p:txBody>
      </p:sp>
    </p:spTree>
    <p:extLst>
      <p:ext uri="{BB962C8B-B14F-4D97-AF65-F5344CB8AC3E}">
        <p14:creationId xmlns:p14="http://schemas.microsoft.com/office/powerpoint/2010/main" val="25030354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4077C6-53C4-44FD-8BCA-9C29743CCFFF}"/>
              </a:ext>
            </a:extLst>
          </p:cNvPr>
          <p:cNvSpPr>
            <a:spLocks noGrp="1"/>
          </p:cNvSpPr>
          <p:nvPr>
            <p:ph type="dt" idx="10"/>
          </p:nvPr>
        </p:nvSpPr>
        <p:spPr/>
        <p:txBody>
          <a:bodyPr/>
          <a:lstStyle/>
          <a:p>
            <a:fld id="{FF351ED7-F0EA-420A-9B89-C5335E42CB96}" type="datetime1">
              <a:rPr lang="en-US" altLang="ko-KR" smtClean="0"/>
              <a:t>12/24/2019</a:t>
            </a:fld>
            <a:endParaRPr lang="ko-KR" altLang="en-US"/>
          </a:p>
        </p:txBody>
      </p:sp>
      <p:sp>
        <p:nvSpPr>
          <p:cNvPr id="3" name="Footer Placeholder 2">
            <a:extLst>
              <a:ext uri="{FF2B5EF4-FFF2-40B4-BE49-F238E27FC236}">
                <a16:creationId xmlns:a16="http://schemas.microsoft.com/office/drawing/2014/main" id="{B145B52E-8AED-49B7-8D3E-E94274A67867}"/>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8E74A35D-876D-4362-9540-271A0131FC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216</a:t>
            </a:fld>
            <a:endParaRPr lang="en-US"/>
          </a:p>
        </p:txBody>
      </p:sp>
      <p:sp>
        <p:nvSpPr>
          <p:cNvPr id="5" name="Rectangle 4">
            <a:extLst>
              <a:ext uri="{FF2B5EF4-FFF2-40B4-BE49-F238E27FC236}">
                <a16:creationId xmlns:a16="http://schemas.microsoft.com/office/drawing/2014/main" id="{1DF20F92-F962-4C8D-AB33-D507640334A5}"/>
              </a:ext>
            </a:extLst>
          </p:cNvPr>
          <p:cNvSpPr/>
          <p:nvPr/>
        </p:nvSpPr>
        <p:spPr>
          <a:xfrm>
            <a:off x="1100590" y="4373828"/>
            <a:ext cx="2238627" cy="366522"/>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dirty="0">
                <a:solidFill>
                  <a:srgbClr val="FF0000"/>
                </a:solidFill>
              </a:rPr>
              <a:t>빌드 번호 </a:t>
            </a:r>
            <a:r>
              <a:rPr lang="en-US" altLang="ko-KR" sz="1200" b="1" dirty="0">
                <a:solidFill>
                  <a:srgbClr val="FF0000"/>
                </a:solidFill>
              </a:rPr>
              <a:t>7</a:t>
            </a:r>
            <a:r>
              <a:rPr lang="ko-KR" altLang="en-US" sz="1200" b="1" dirty="0">
                <a:solidFill>
                  <a:srgbClr val="FF0000"/>
                </a:solidFill>
              </a:rPr>
              <a:t>번 이상 클릭</a:t>
            </a:r>
          </a:p>
        </p:txBody>
      </p:sp>
    </p:spTree>
    <p:extLst>
      <p:ext uri="{BB962C8B-B14F-4D97-AF65-F5344CB8AC3E}">
        <p14:creationId xmlns:p14="http://schemas.microsoft.com/office/powerpoint/2010/main" val="2179517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0978-F6AB-4412-855F-0BD54B30CCA7}"/>
              </a:ext>
            </a:extLst>
          </p:cNvPr>
          <p:cNvSpPr>
            <a:spLocks noGrp="1"/>
          </p:cNvSpPr>
          <p:nvPr>
            <p:ph type="title"/>
          </p:nvPr>
        </p:nvSpPr>
        <p:spPr/>
        <p:txBody>
          <a:bodyPr>
            <a:noAutofit/>
          </a:bodyPr>
          <a:lstStyle/>
          <a:p>
            <a:r>
              <a:rPr lang="en-US" altLang="ko-KR" sz="3200" b="0" dirty="0"/>
              <a:t>The Cube 5 in 1 transforming 1 ottoman or 5 chair.</a:t>
            </a:r>
            <a:endParaRPr lang="ko-KR" altLang="en-US" sz="3200" dirty="0"/>
          </a:p>
        </p:txBody>
      </p:sp>
      <p:sp>
        <p:nvSpPr>
          <p:cNvPr id="3" name="Text Placeholder 2">
            <a:extLst>
              <a:ext uri="{FF2B5EF4-FFF2-40B4-BE49-F238E27FC236}">
                <a16:creationId xmlns:a16="http://schemas.microsoft.com/office/drawing/2014/main" id="{3CD9E083-1A0D-487D-8C6A-721D8F6E8EC3}"/>
              </a:ext>
            </a:extLst>
          </p:cNvPr>
          <p:cNvSpPr>
            <a:spLocks noGrp="1"/>
          </p:cNvSpPr>
          <p:nvPr>
            <p:ph type="body" idx="1"/>
          </p:nvPr>
        </p:nvSpPr>
        <p:spPr>
          <a:xfrm>
            <a:off x="681038" y="1255271"/>
            <a:ext cx="8543925" cy="637537"/>
          </a:xfrm>
        </p:spPr>
        <p:txBody>
          <a:bodyPr/>
          <a:lstStyle/>
          <a:p>
            <a:r>
              <a:rPr lang="en-US" altLang="ko-KR" dirty="0"/>
              <a:t>USD 199.00</a:t>
            </a:r>
            <a:endParaRPr lang="ko-KR" altLang="en-US" dirty="0"/>
          </a:p>
        </p:txBody>
      </p:sp>
      <p:sp>
        <p:nvSpPr>
          <p:cNvPr id="4" name="Date Placeholder 3">
            <a:extLst>
              <a:ext uri="{FF2B5EF4-FFF2-40B4-BE49-F238E27FC236}">
                <a16:creationId xmlns:a16="http://schemas.microsoft.com/office/drawing/2014/main" id="{F438A5F1-E871-4590-B892-933AF1F5961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EC41DF82-1D39-424A-9D6B-BE3536D379B6}"/>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18B97B04-9CBD-402C-89C1-E360EEC81F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7" name="Online Media 6" title="Cube 7 in 1 transformer ottoman,coffee table or 5 chair">
            <a:hlinkClick r:id="" action="ppaction://media"/>
            <a:extLst>
              <a:ext uri="{FF2B5EF4-FFF2-40B4-BE49-F238E27FC236}">
                <a16:creationId xmlns:a16="http://schemas.microsoft.com/office/drawing/2014/main" id="{14514193-AF55-4BEF-8CBE-2F18C3E7D5CE}"/>
              </a:ext>
            </a:extLst>
          </p:cNvPr>
          <p:cNvPicPr>
            <a:picLocks noRot="1" noChangeAspect="1"/>
          </p:cNvPicPr>
          <p:nvPr>
            <a:videoFile r:link="rId1"/>
          </p:nvPr>
        </p:nvPicPr>
        <p:blipFill>
          <a:blip r:embed="rId3"/>
          <a:stretch>
            <a:fillRect/>
          </a:stretch>
        </p:blipFill>
        <p:spPr>
          <a:xfrm>
            <a:off x="1271373" y="1924262"/>
            <a:ext cx="7363252" cy="4141830"/>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3332785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01E8-7345-438F-A136-5C175628BCF5}"/>
              </a:ext>
            </a:extLst>
          </p:cNvPr>
          <p:cNvSpPr>
            <a:spLocks noGrp="1"/>
          </p:cNvSpPr>
          <p:nvPr>
            <p:ph type="title"/>
          </p:nvPr>
        </p:nvSpPr>
        <p:spPr/>
        <p:txBody>
          <a:bodyPr>
            <a:normAutofit/>
          </a:bodyPr>
          <a:lstStyle/>
          <a:p>
            <a:r>
              <a:rPr lang="en-US" altLang="ko-KR" b="0" dirty="0"/>
              <a:t>Light</a:t>
            </a:r>
            <a:r>
              <a:rPr lang="ko-KR" altLang="en-US" b="0" dirty="0"/>
              <a:t> </a:t>
            </a:r>
            <a:r>
              <a:rPr lang="en-US" altLang="ko-KR" b="0" dirty="0"/>
              <a:t>Beam</a:t>
            </a:r>
            <a:r>
              <a:rPr lang="ko-KR" altLang="en-US" b="0" dirty="0"/>
              <a:t> </a:t>
            </a:r>
            <a:r>
              <a:rPr lang="en-US" altLang="ko-KR" b="0" dirty="0"/>
              <a:t>Tracking</a:t>
            </a:r>
            <a:r>
              <a:rPr lang="ko-KR" altLang="en-US" b="0" dirty="0"/>
              <a:t> </a:t>
            </a:r>
            <a:r>
              <a:rPr lang="en-US" altLang="ko-KR" b="0"/>
              <a:t>Robot</a:t>
            </a:r>
            <a:endParaRPr lang="ko-KR" altLang="en-US" dirty="0"/>
          </a:p>
        </p:txBody>
      </p:sp>
      <p:sp>
        <p:nvSpPr>
          <p:cNvPr id="3" name="Date Placeholder 2">
            <a:extLst>
              <a:ext uri="{FF2B5EF4-FFF2-40B4-BE49-F238E27FC236}">
                <a16:creationId xmlns:a16="http://schemas.microsoft.com/office/drawing/2014/main" id="{C3F7D6D0-9823-4B83-AC92-A80C3668BA0D}"/>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2D127997-69DD-421A-917B-44C02ABFEFBC}"/>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19199ED2-C9AB-4E65-A925-37AD182B30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6" name="Online Media 5" title="Işık İzleyen Robot Yapımı / (Isık İzleyen Araba) BD140 BC548 LDR  kolay ucuz basit  (Kendin Yap)">
            <a:hlinkClick r:id="" action="ppaction://media"/>
            <a:extLst>
              <a:ext uri="{FF2B5EF4-FFF2-40B4-BE49-F238E27FC236}">
                <a16:creationId xmlns:a16="http://schemas.microsoft.com/office/drawing/2014/main" id="{686DDA7F-170D-47F3-9515-BC556E3EE9F0}"/>
              </a:ext>
            </a:extLst>
          </p:cNvPr>
          <p:cNvPicPr>
            <a:picLocks noRot="1" noChangeAspect="1"/>
          </p:cNvPicPr>
          <p:nvPr>
            <a:videoFile r:link="rId1"/>
          </p:nvPr>
        </p:nvPicPr>
        <p:blipFill>
          <a:blip r:embed="rId3"/>
          <a:stretch>
            <a:fillRect/>
          </a:stretch>
        </p:blipFill>
        <p:spPr>
          <a:xfrm>
            <a:off x="681038" y="1318968"/>
            <a:ext cx="8560891" cy="4815502"/>
          </a:xfrm>
          <a:prstGeom prst="rect">
            <a:avLst/>
          </a:prstGeom>
        </p:spPr>
      </p:pic>
    </p:spTree>
    <p:extLst>
      <p:ext uri="{BB962C8B-B14F-4D97-AF65-F5344CB8AC3E}">
        <p14:creationId xmlns:p14="http://schemas.microsoft.com/office/powerpoint/2010/main" val="2974869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59F64B-34FB-47FA-B9E1-90E24A663074}"/>
              </a:ext>
            </a:extLst>
          </p:cNvPr>
          <p:cNvSpPr>
            <a:spLocks noGrp="1"/>
          </p:cNvSpPr>
          <p:nvPr>
            <p:ph type="title"/>
          </p:nvPr>
        </p:nvSpPr>
        <p:spPr/>
        <p:txBody>
          <a:bodyPr/>
          <a:lstStyle/>
          <a:p>
            <a:r>
              <a:rPr lang="en-US" altLang="ko-KR" dirty="0"/>
              <a:t>Traxxas Maxx 1/3</a:t>
            </a:r>
            <a:endParaRPr lang="ko-KR" altLang="en-US" dirty="0"/>
          </a:p>
        </p:txBody>
      </p:sp>
      <p:sp>
        <p:nvSpPr>
          <p:cNvPr id="7" name="Text Placeholder 6">
            <a:extLst>
              <a:ext uri="{FF2B5EF4-FFF2-40B4-BE49-F238E27FC236}">
                <a16:creationId xmlns:a16="http://schemas.microsoft.com/office/drawing/2014/main" id="{37D30839-9005-48D0-BAE7-F48420044B5C}"/>
              </a:ext>
            </a:extLst>
          </p:cNvPr>
          <p:cNvSpPr>
            <a:spLocks noGrp="1"/>
          </p:cNvSpPr>
          <p:nvPr>
            <p:ph type="body" idx="1"/>
          </p:nvPr>
        </p:nvSpPr>
        <p:spPr>
          <a:xfrm>
            <a:off x="681038" y="1255271"/>
            <a:ext cx="8543925" cy="1443541"/>
          </a:xfrm>
        </p:spPr>
        <p:txBody>
          <a:bodyPr/>
          <a:lstStyle/>
          <a:p>
            <a:r>
              <a:rPr lang="en-US" altLang="ko-KR" dirty="0">
                <a:hlinkClick r:id="rId2"/>
              </a:rPr>
              <a:t>https://traxxas.com/products/landing/maxx/</a:t>
            </a:r>
            <a:endParaRPr lang="en-US" altLang="ko-KR" dirty="0"/>
          </a:p>
          <a:p>
            <a:r>
              <a:rPr lang="en-US" altLang="ko-KR" dirty="0"/>
              <a:t>$ 550</a:t>
            </a:r>
            <a:endParaRPr lang="ko-KR" altLang="en-US" dirty="0"/>
          </a:p>
        </p:txBody>
      </p:sp>
      <p:sp>
        <p:nvSpPr>
          <p:cNvPr id="3" name="Date Placeholder 2">
            <a:extLst>
              <a:ext uri="{FF2B5EF4-FFF2-40B4-BE49-F238E27FC236}">
                <a16:creationId xmlns:a16="http://schemas.microsoft.com/office/drawing/2014/main" id="{A86A2E32-CAEC-4BF3-891F-F3CF636A7272}"/>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1504819F-A96B-47D3-B2AC-78BD6EB454B3}"/>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B82AF694-65B0-4B8C-852F-A8D53DF12F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1028" name="Picture 4" descr="http://rctruckstop.com/wp-content/uploads/2019/09/89076-4-Chassis-Overhead-1-560x392.jpg">
            <a:extLst>
              <a:ext uri="{FF2B5EF4-FFF2-40B4-BE49-F238E27FC236}">
                <a16:creationId xmlns:a16="http://schemas.microsoft.com/office/drawing/2014/main" id="{C5E62718-F390-47C4-BA3A-003346402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541903" y="2417130"/>
            <a:ext cx="4573236" cy="32012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rctruckstop.com/wp-content/uploads/2019/09/89076-4-Red-action-3-1.jpg">
            <a:extLst>
              <a:ext uri="{FF2B5EF4-FFF2-40B4-BE49-F238E27FC236}">
                <a16:creationId xmlns:a16="http://schemas.microsoft.com/office/drawing/2014/main" id="{6EB1CF3B-9024-4404-9D3B-D1C134E5E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78" y="2698812"/>
            <a:ext cx="4764821" cy="237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253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D700-86F6-4E34-B669-E1F2CF8BF4C4}"/>
              </a:ext>
            </a:extLst>
          </p:cNvPr>
          <p:cNvSpPr>
            <a:spLocks noGrp="1"/>
          </p:cNvSpPr>
          <p:nvPr>
            <p:ph type="title"/>
          </p:nvPr>
        </p:nvSpPr>
        <p:spPr/>
        <p:txBody>
          <a:bodyPr/>
          <a:lstStyle/>
          <a:p>
            <a:r>
              <a:rPr lang="en-US" altLang="ko-KR" dirty="0"/>
              <a:t>Traxxas Maxx 2/3</a:t>
            </a:r>
            <a:endParaRPr lang="ko-KR" altLang="en-US" dirty="0"/>
          </a:p>
        </p:txBody>
      </p:sp>
      <p:sp>
        <p:nvSpPr>
          <p:cNvPr id="3" name="Date Placeholder 2">
            <a:extLst>
              <a:ext uri="{FF2B5EF4-FFF2-40B4-BE49-F238E27FC236}">
                <a16:creationId xmlns:a16="http://schemas.microsoft.com/office/drawing/2014/main" id="{85A99F65-FD39-4672-8318-FF638639CBFE}"/>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D954D700-91F5-4AEB-8032-9848CDBB1C0D}"/>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98B4B038-EFCB-4EBB-AB9B-8A0595099B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6" name="Online Media 5" title="Traxxas X-Maxx Skate Park Pain Edition">
            <a:hlinkClick r:id="" action="ppaction://media"/>
            <a:extLst>
              <a:ext uri="{FF2B5EF4-FFF2-40B4-BE49-F238E27FC236}">
                <a16:creationId xmlns:a16="http://schemas.microsoft.com/office/drawing/2014/main" id="{01506A95-1E4B-46D1-A607-F1A5E40EDFDE}"/>
              </a:ext>
            </a:extLst>
          </p:cNvPr>
          <p:cNvPicPr>
            <a:picLocks noRot="1" noChangeAspect="1"/>
          </p:cNvPicPr>
          <p:nvPr>
            <a:videoFile r:link="rId1"/>
          </p:nvPr>
        </p:nvPicPr>
        <p:blipFill>
          <a:blip r:embed="rId3"/>
          <a:stretch>
            <a:fillRect/>
          </a:stretch>
        </p:blipFill>
        <p:spPr>
          <a:xfrm>
            <a:off x="681038" y="1318968"/>
            <a:ext cx="8545108" cy="4806624"/>
          </a:xfrm>
          <a:prstGeom prst="rect">
            <a:avLst/>
          </a:prstGeom>
        </p:spPr>
      </p:pic>
    </p:spTree>
    <p:extLst>
      <p:ext uri="{BB962C8B-B14F-4D97-AF65-F5344CB8AC3E}">
        <p14:creationId xmlns:p14="http://schemas.microsoft.com/office/powerpoint/2010/main" val="4063980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461B-C897-4E5E-B0CA-2C703D95B1AC}"/>
              </a:ext>
            </a:extLst>
          </p:cNvPr>
          <p:cNvSpPr>
            <a:spLocks noGrp="1"/>
          </p:cNvSpPr>
          <p:nvPr>
            <p:ph type="title"/>
          </p:nvPr>
        </p:nvSpPr>
        <p:spPr/>
        <p:txBody>
          <a:bodyPr/>
          <a:lstStyle/>
          <a:p>
            <a:r>
              <a:rPr lang="en-US" altLang="ko-KR" dirty="0"/>
              <a:t>Traxxas Maxx 3/3</a:t>
            </a:r>
            <a:endParaRPr lang="ko-KR" altLang="en-US" dirty="0"/>
          </a:p>
        </p:txBody>
      </p:sp>
      <p:sp>
        <p:nvSpPr>
          <p:cNvPr id="3" name="Date Placeholder 2">
            <a:extLst>
              <a:ext uri="{FF2B5EF4-FFF2-40B4-BE49-F238E27FC236}">
                <a16:creationId xmlns:a16="http://schemas.microsoft.com/office/drawing/2014/main" id="{ACF6A568-3BFD-4243-88AA-BCF446823FF9}"/>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752D695A-1FAD-435F-95B4-D01EE2F2E025}"/>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2ED885C0-C5D9-4117-9523-0F31414430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6" name="Online Media 5" title="Traxxas X-Maxx &amp;amp; Slash, Mud Bash!">
            <a:hlinkClick r:id="" action="ppaction://media"/>
            <a:extLst>
              <a:ext uri="{FF2B5EF4-FFF2-40B4-BE49-F238E27FC236}">
                <a16:creationId xmlns:a16="http://schemas.microsoft.com/office/drawing/2014/main" id="{3E08ADE0-F08D-474D-BD59-3B51B005F860}"/>
              </a:ext>
            </a:extLst>
          </p:cNvPr>
          <p:cNvPicPr>
            <a:picLocks noRot="1" noChangeAspect="1"/>
          </p:cNvPicPr>
          <p:nvPr>
            <a:videoFile r:link="rId1"/>
          </p:nvPr>
        </p:nvPicPr>
        <p:blipFill>
          <a:blip r:embed="rId3"/>
          <a:stretch>
            <a:fillRect/>
          </a:stretch>
        </p:blipFill>
        <p:spPr>
          <a:xfrm>
            <a:off x="681038" y="1318968"/>
            <a:ext cx="8543924" cy="4805958"/>
          </a:xfrm>
          <a:prstGeom prst="rect">
            <a:avLst/>
          </a:prstGeom>
        </p:spPr>
      </p:pic>
    </p:spTree>
    <p:extLst>
      <p:ext uri="{BB962C8B-B14F-4D97-AF65-F5344CB8AC3E}">
        <p14:creationId xmlns:p14="http://schemas.microsoft.com/office/powerpoint/2010/main" val="545520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24608-3164-4010-9230-07C8A51C86BF}"/>
              </a:ext>
            </a:extLst>
          </p:cNvPr>
          <p:cNvSpPr>
            <a:spLocks noGrp="1"/>
          </p:cNvSpPr>
          <p:nvPr>
            <p:ph type="title"/>
          </p:nvPr>
        </p:nvSpPr>
        <p:spPr/>
        <p:txBody>
          <a:bodyPr>
            <a:noAutofit/>
          </a:bodyPr>
          <a:lstStyle/>
          <a:p>
            <a:r>
              <a:rPr lang="en-US" altLang="ko-KR" sz="3200" dirty="0"/>
              <a:t>Traxxas TRX-6 1/10 6x6 Trail Crawler Truck</a:t>
            </a:r>
            <a:endParaRPr lang="ko-KR" altLang="en-US" sz="3200" dirty="0"/>
          </a:p>
        </p:txBody>
      </p:sp>
      <p:sp>
        <p:nvSpPr>
          <p:cNvPr id="3" name="Text Placeholder 2">
            <a:extLst>
              <a:ext uri="{FF2B5EF4-FFF2-40B4-BE49-F238E27FC236}">
                <a16:creationId xmlns:a16="http://schemas.microsoft.com/office/drawing/2014/main" id="{78C8C728-9E85-49F9-AF85-A65ED8322D80}"/>
              </a:ext>
            </a:extLst>
          </p:cNvPr>
          <p:cNvSpPr>
            <a:spLocks noGrp="1"/>
          </p:cNvSpPr>
          <p:nvPr>
            <p:ph type="body" idx="1"/>
          </p:nvPr>
        </p:nvSpPr>
        <p:spPr>
          <a:xfrm>
            <a:off x="681039" y="1255271"/>
            <a:ext cx="8543924" cy="1470174"/>
          </a:xfrm>
        </p:spPr>
        <p:txBody>
          <a:bodyPr>
            <a:normAutofit fontScale="77500" lnSpcReduction="20000"/>
          </a:bodyPr>
          <a:lstStyle/>
          <a:p>
            <a:pPr>
              <a:lnSpc>
                <a:spcPct val="120000"/>
              </a:lnSpc>
            </a:pPr>
            <a:r>
              <a:rPr lang="en-US" altLang="ko-KR" dirty="0"/>
              <a:t>$ 620</a:t>
            </a:r>
          </a:p>
          <a:p>
            <a:pPr>
              <a:lnSpc>
                <a:spcPct val="120000"/>
              </a:lnSpc>
            </a:pPr>
            <a:r>
              <a:rPr lang="en-US" altLang="ko-KR" dirty="0">
                <a:hlinkClick r:id="rId2"/>
              </a:rPr>
              <a:t>https://traxxas.com/news/new-mercedes-benz-g63-6x6</a:t>
            </a:r>
            <a:r>
              <a:rPr lang="en-US" altLang="ko-KR" dirty="0"/>
              <a:t> </a:t>
            </a:r>
          </a:p>
          <a:p>
            <a:pPr>
              <a:lnSpc>
                <a:spcPct val="120000"/>
              </a:lnSpc>
            </a:pPr>
            <a:r>
              <a:rPr lang="en-US" altLang="ko-KR" dirty="0">
                <a:hlinkClick r:id="rId3"/>
              </a:rPr>
              <a:t>https://www.amainhobbies.com/traxxas-trx6-1-10-6x6-trail-crawler-truck-w-mercedesbenz-g-63-amg-bodysilver-tra88096-4-slvr/p1011122</a:t>
            </a:r>
            <a:endParaRPr lang="ko-KR" altLang="en-US" dirty="0"/>
          </a:p>
        </p:txBody>
      </p:sp>
      <p:sp>
        <p:nvSpPr>
          <p:cNvPr id="4" name="Date Placeholder 3">
            <a:extLst>
              <a:ext uri="{FF2B5EF4-FFF2-40B4-BE49-F238E27FC236}">
                <a16:creationId xmlns:a16="http://schemas.microsoft.com/office/drawing/2014/main" id="{B87B4CAB-EE45-4AF4-B4F3-07D80FEC5D91}"/>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9FA1DF4B-9D38-44AA-9ED0-FB5047B0D52D}"/>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11A93374-CDDC-4555-A0A6-047A9E1C86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1026" name="Picture 2" descr="Traxxas TRX-6 Mercedes-Benz 6x6 RC Crawler">
            <a:extLst>
              <a:ext uri="{FF2B5EF4-FFF2-40B4-BE49-F238E27FC236}">
                <a16:creationId xmlns:a16="http://schemas.microsoft.com/office/drawing/2014/main" id="{80955DCA-75E3-4A85-81CE-470224D60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219" y="2478607"/>
            <a:ext cx="7233821" cy="3877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101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67691-A45A-4A4C-9A54-2C20EBD6B459}"/>
              </a:ext>
            </a:extLst>
          </p:cNvPr>
          <p:cNvSpPr>
            <a:spLocks noGrp="1"/>
          </p:cNvSpPr>
          <p:nvPr>
            <p:ph type="title"/>
          </p:nvPr>
        </p:nvSpPr>
        <p:spPr/>
        <p:txBody>
          <a:bodyPr>
            <a:noAutofit/>
          </a:bodyPr>
          <a:lstStyle/>
          <a:p>
            <a:r>
              <a:rPr lang="en-US" altLang="ko-KR" sz="3200" dirty="0"/>
              <a:t>Traxxas TRX-6 1/10 6x6 Trail Crawler Truck</a:t>
            </a:r>
            <a:endParaRPr lang="ko-KR" altLang="en-US" sz="3200" dirty="0"/>
          </a:p>
        </p:txBody>
      </p:sp>
      <p:sp>
        <p:nvSpPr>
          <p:cNvPr id="3" name="Date Placeholder 2">
            <a:extLst>
              <a:ext uri="{FF2B5EF4-FFF2-40B4-BE49-F238E27FC236}">
                <a16:creationId xmlns:a16="http://schemas.microsoft.com/office/drawing/2014/main" id="{8FC6E2EA-6C29-4BC7-B3A7-65B3759F41D0}"/>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1A42C15-AAAB-4DF4-BD3E-0A1029CB11DB}"/>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9045C6B0-8633-442B-9E63-DA51D5DD7A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6" name="Online Media 5" title="Traxxas TRX-6 Benz 6x6 Body, Magnet, Servo, Waterproof Work">
            <a:hlinkClick r:id="" action="ppaction://media"/>
            <a:extLst>
              <a:ext uri="{FF2B5EF4-FFF2-40B4-BE49-F238E27FC236}">
                <a16:creationId xmlns:a16="http://schemas.microsoft.com/office/drawing/2014/main" id="{CBC84080-B01E-4549-940C-AF77BD0B69AD}"/>
              </a:ext>
            </a:extLst>
          </p:cNvPr>
          <p:cNvPicPr>
            <a:picLocks noRot="1" noChangeAspect="1"/>
          </p:cNvPicPr>
          <p:nvPr>
            <a:videoFile r:link="rId1"/>
          </p:nvPr>
        </p:nvPicPr>
        <p:blipFill>
          <a:blip r:embed="rId3"/>
          <a:stretch>
            <a:fillRect/>
          </a:stretch>
        </p:blipFill>
        <p:spPr>
          <a:xfrm>
            <a:off x="681038" y="1381128"/>
            <a:ext cx="8513515" cy="4788853"/>
          </a:xfrm>
          <a:prstGeom prst="rect">
            <a:avLst/>
          </a:prstGeom>
        </p:spPr>
      </p:pic>
    </p:spTree>
    <p:extLst>
      <p:ext uri="{BB962C8B-B14F-4D97-AF65-F5344CB8AC3E}">
        <p14:creationId xmlns:p14="http://schemas.microsoft.com/office/powerpoint/2010/main" val="1253127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68F0A-6042-4345-99D6-6745BAB2C365}"/>
              </a:ext>
            </a:extLst>
          </p:cNvPr>
          <p:cNvSpPr>
            <a:spLocks noGrp="1"/>
          </p:cNvSpPr>
          <p:nvPr>
            <p:ph type="dt" idx="10"/>
          </p:nvPr>
        </p:nvSpPr>
        <p:spPr/>
        <p:txBody>
          <a:bodyPr/>
          <a:lstStyle/>
          <a:p>
            <a:fld id="{FF351ED7-F0EA-420A-9B89-C5335E42CB96}" type="datetime1">
              <a:rPr lang="en-US" altLang="ko-KR" smtClean="0"/>
              <a:t>12/24/2019</a:t>
            </a:fld>
            <a:endParaRPr lang="ko-KR" altLang="en-US"/>
          </a:p>
        </p:txBody>
      </p:sp>
      <p:sp>
        <p:nvSpPr>
          <p:cNvPr id="3" name="Footer Placeholder 2">
            <a:extLst>
              <a:ext uri="{FF2B5EF4-FFF2-40B4-BE49-F238E27FC236}">
                <a16:creationId xmlns:a16="http://schemas.microsoft.com/office/drawing/2014/main" id="{6E2AED9C-EF21-474E-A889-D6B6A7B67965}"/>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060A6AE3-8D2E-496A-80AE-CEDFAECD01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3F8CA9C9-60C6-4993-A3D5-459401070CAB}"/>
              </a:ext>
            </a:extLst>
          </p:cNvPr>
          <p:cNvPicPr>
            <a:picLocks noChangeAspect="1"/>
          </p:cNvPicPr>
          <p:nvPr/>
        </p:nvPicPr>
        <p:blipFill>
          <a:blip r:embed="rId2"/>
          <a:stretch>
            <a:fillRect/>
          </a:stretch>
        </p:blipFill>
        <p:spPr>
          <a:xfrm rot="16200000">
            <a:off x="2150819" y="42258"/>
            <a:ext cx="5604359" cy="6453888"/>
          </a:xfrm>
          <a:prstGeom prst="rect">
            <a:avLst/>
          </a:prstGeom>
        </p:spPr>
      </p:pic>
    </p:spTree>
    <p:extLst>
      <p:ext uri="{BB962C8B-B14F-4D97-AF65-F5344CB8AC3E}">
        <p14:creationId xmlns:p14="http://schemas.microsoft.com/office/powerpoint/2010/main" val="1761337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78FCC-69FF-41FB-B108-5FD0EBC2F04B}"/>
              </a:ext>
            </a:extLst>
          </p:cNvPr>
          <p:cNvSpPr>
            <a:spLocks noGrp="1"/>
          </p:cNvSpPr>
          <p:nvPr>
            <p:ph type="title"/>
          </p:nvPr>
        </p:nvSpPr>
        <p:spPr>
          <a:noFill/>
        </p:spPr>
        <p:txBody>
          <a:bodyPr/>
          <a:lstStyle/>
          <a:p>
            <a:r>
              <a:rPr lang="en-US" altLang="ko-KR" dirty="0">
                <a:solidFill>
                  <a:schemeClr val="tx1"/>
                </a:solidFill>
              </a:rPr>
              <a:t>GIT </a:t>
            </a:r>
            <a:r>
              <a:rPr lang="ko-KR" altLang="en-US" dirty="0">
                <a:solidFill>
                  <a:schemeClr val="tx1"/>
                </a:solidFill>
              </a:rPr>
              <a:t>사용법 </a:t>
            </a:r>
            <a:r>
              <a:rPr lang="en-US" altLang="ko-KR" dirty="0">
                <a:solidFill>
                  <a:schemeClr val="tx1"/>
                </a:solidFill>
              </a:rPr>
              <a:t>/ </a:t>
            </a:r>
            <a:r>
              <a:rPr lang="ko-KR" altLang="en-US" dirty="0">
                <a:solidFill>
                  <a:schemeClr val="tx1"/>
                </a:solidFill>
              </a:rPr>
              <a:t>수업 시작 전에 실행</a:t>
            </a:r>
          </a:p>
        </p:txBody>
      </p:sp>
      <p:sp>
        <p:nvSpPr>
          <p:cNvPr id="3" name="Text Placeholder 2">
            <a:extLst>
              <a:ext uri="{FF2B5EF4-FFF2-40B4-BE49-F238E27FC236}">
                <a16:creationId xmlns:a16="http://schemas.microsoft.com/office/drawing/2014/main" id="{D95143A6-435D-44F0-9E50-678ADED4DE4D}"/>
              </a:ext>
            </a:extLst>
          </p:cNvPr>
          <p:cNvSpPr>
            <a:spLocks noGrp="1"/>
          </p:cNvSpPr>
          <p:nvPr>
            <p:ph type="body" idx="1"/>
          </p:nvPr>
        </p:nvSpPr>
        <p:spPr>
          <a:xfrm>
            <a:off x="681038" y="1255271"/>
            <a:ext cx="8543924" cy="4921692"/>
          </a:xfrm>
        </p:spPr>
        <p:txBody>
          <a:bodyPr>
            <a:noAutofit/>
          </a:bodyPr>
          <a:lstStyle/>
          <a:p>
            <a:r>
              <a:rPr lang="en-US" altLang="ko-KR" sz="1800" dirty="0">
                <a:latin typeface="Times New Roman" panose="02020603050405020304" pitchFamily="18" charset="0"/>
                <a:cs typeface="Times New Roman" panose="02020603050405020304" pitchFamily="18" charset="0"/>
              </a:rPr>
              <a:t>git </a:t>
            </a:r>
            <a:r>
              <a:rPr lang="ko-KR" altLang="en-US" sz="1800" dirty="0">
                <a:latin typeface="Times New Roman" panose="02020603050405020304" pitchFamily="18" charset="0"/>
                <a:cs typeface="Times New Roman" panose="02020603050405020304" pitchFamily="18" charset="0"/>
              </a:rPr>
              <a:t>저장소 </a:t>
            </a:r>
            <a:endParaRPr lang="en-US" altLang="ko-KR" sz="1800" dirty="0">
              <a:latin typeface="Times New Roman" panose="02020603050405020304" pitchFamily="18" charset="0"/>
              <a:cs typeface="Times New Roman" panose="02020603050405020304" pitchFamily="18" charset="0"/>
            </a:endParaRPr>
          </a:p>
          <a:p>
            <a:pPr lvl="1"/>
            <a:r>
              <a:rPr lang="en-US" altLang="ko-KR" sz="1800" dirty="0">
                <a:latin typeface="Times New Roman" panose="02020603050405020304" pitchFamily="18" charset="0"/>
                <a:cs typeface="Times New Roman" panose="02020603050405020304" pitchFamily="18" charset="0"/>
                <a:hlinkClick r:id="rId2"/>
              </a:rPr>
              <a:t>https://github.com/sunabove/lec_1920_ads</a:t>
            </a:r>
            <a:r>
              <a:rPr lang="en-US" altLang="ko-KR" sz="1800" dirty="0">
                <a:latin typeface="Times New Roman" panose="02020603050405020304" pitchFamily="18" charset="0"/>
                <a:cs typeface="Times New Roman" panose="02020603050405020304" pitchFamily="18" charset="0"/>
              </a:rPr>
              <a:t> </a:t>
            </a:r>
          </a:p>
          <a:p>
            <a:r>
              <a:rPr lang="en-US" altLang="ko-KR" sz="1800" dirty="0">
                <a:latin typeface="Times New Roman" panose="02020603050405020304" pitchFamily="18" charset="0"/>
                <a:cs typeface="Times New Roman" panose="02020603050405020304" pitchFamily="18" charset="0"/>
              </a:rPr>
              <a:t>git </a:t>
            </a:r>
            <a:r>
              <a:rPr lang="ko-KR" altLang="en-US" sz="1800" dirty="0">
                <a:latin typeface="Times New Roman" panose="02020603050405020304" pitchFamily="18" charset="0"/>
                <a:cs typeface="Times New Roman" panose="02020603050405020304" pitchFamily="18" charset="0"/>
              </a:rPr>
              <a:t>명령어 설치 </a:t>
            </a:r>
            <a:r>
              <a:rPr lang="en-US" altLang="ko-KR" sz="1800" dirty="0">
                <a:latin typeface="Times New Roman" panose="02020603050405020304" pitchFamily="18" charset="0"/>
                <a:cs typeface="Times New Roman" panose="02020603050405020304" pitchFamily="18" charset="0"/>
              </a:rPr>
              <a:t>/ </a:t>
            </a:r>
            <a:r>
              <a:rPr lang="ko-KR" altLang="en-US" sz="1800" dirty="0">
                <a:latin typeface="Times New Roman" panose="02020603050405020304" pitchFamily="18" charset="0"/>
                <a:cs typeface="Times New Roman" panose="02020603050405020304" pitchFamily="18" charset="0"/>
              </a:rPr>
              <a:t>한 번만 하면 됨</a:t>
            </a:r>
            <a:r>
              <a:rPr lang="en-US" altLang="ko-KR" sz="18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ü"/>
            </a:pPr>
            <a:r>
              <a:rPr lang="en-US" altLang="ko-KR" sz="1800" dirty="0">
                <a:latin typeface="Times New Roman" panose="02020603050405020304" pitchFamily="18" charset="0"/>
                <a:cs typeface="Times New Roman" panose="02020603050405020304" pitchFamily="18" charset="0"/>
              </a:rPr>
              <a:t>sudo  apt  install  git   -y</a:t>
            </a:r>
          </a:p>
          <a:p>
            <a:r>
              <a:rPr lang="ko-KR" altLang="en-US" sz="1800" dirty="0">
                <a:latin typeface="Times New Roman" panose="02020603050405020304" pitchFamily="18" charset="0"/>
                <a:cs typeface="Times New Roman" panose="02020603050405020304" pitchFamily="18" charset="0"/>
              </a:rPr>
              <a:t>원격지 복제</a:t>
            </a:r>
            <a:r>
              <a:rPr lang="en-US" altLang="ko-KR" sz="1800" dirty="0">
                <a:latin typeface="Times New Roman" panose="02020603050405020304" pitchFamily="18" charset="0"/>
                <a:cs typeface="Times New Roman" panose="02020603050405020304" pitchFamily="18" charset="0"/>
              </a:rPr>
              <a:t> / </a:t>
            </a:r>
            <a:r>
              <a:rPr lang="ko-KR" altLang="en-US" sz="1800" dirty="0">
                <a:latin typeface="Times New Roman" panose="02020603050405020304" pitchFamily="18" charset="0"/>
                <a:cs typeface="Times New Roman" panose="02020603050405020304" pitchFamily="18" charset="0"/>
              </a:rPr>
              <a:t>한 번만 하면 됨</a:t>
            </a:r>
            <a:r>
              <a:rPr lang="en-US" altLang="ko-KR" sz="1800" dirty="0">
                <a:latin typeface="Times New Roman" panose="02020603050405020304" pitchFamily="18" charset="0"/>
                <a:cs typeface="Times New Roman" panose="02020603050405020304" pitchFamily="18" charset="0"/>
              </a:rPr>
              <a:t>.</a:t>
            </a:r>
          </a:p>
          <a:p>
            <a:pPr lvl="1"/>
            <a:r>
              <a:rPr lang="en-US" altLang="ko-KR" sz="1800" dirty="0">
                <a:latin typeface="Times New Roman" panose="02020603050405020304" pitchFamily="18" charset="0"/>
                <a:cs typeface="Times New Roman" panose="02020603050405020304" pitchFamily="18" charset="0"/>
              </a:rPr>
              <a:t>rm</a:t>
            </a:r>
            <a:r>
              <a:rPr lang="ko-KR" altLang="en-US" sz="1800" dirty="0">
                <a:latin typeface="Times New Roman" panose="02020603050405020304" pitchFamily="18" charset="0"/>
                <a:cs typeface="Times New Roman" panose="02020603050405020304" pitchFamily="18" charset="0"/>
              </a:rPr>
              <a:t>   </a:t>
            </a:r>
            <a:r>
              <a:rPr lang="en-US" altLang="ko-KR" sz="1800" dirty="0">
                <a:latin typeface="Times New Roman" panose="02020603050405020304" pitchFamily="18" charset="0"/>
                <a:cs typeface="Times New Roman" panose="02020603050405020304" pitchFamily="18" charset="0"/>
              </a:rPr>
              <a:t>-rf</a:t>
            </a:r>
            <a:r>
              <a:rPr lang="ko-KR" altLang="en-US" sz="1800" dirty="0">
                <a:latin typeface="Times New Roman" panose="02020603050405020304" pitchFamily="18" charset="0"/>
                <a:cs typeface="Times New Roman" panose="02020603050405020304" pitchFamily="18" charset="0"/>
              </a:rPr>
              <a:t>   </a:t>
            </a:r>
            <a:r>
              <a:rPr lang="en-US" altLang="ko-KR" sz="1800" dirty="0">
                <a:latin typeface="Times New Roman" panose="02020603050405020304" pitchFamily="18" charset="0"/>
                <a:cs typeface="Times New Roman" panose="02020603050405020304" pitchFamily="18" charset="0"/>
              </a:rPr>
              <a:t>~/ads</a:t>
            </a:r>
          </a:p>
          <a:p>
            <a:pPr lvl="1">
              <a:buFont typeface="Wingdings" panose="05000000000000000000" pitchFamily="2" charset="2"/>
              <a:buChar char="ü"/>
            </a:pPr>
            <a:r>
              <a:rPr lang="en-US" altLang="ko-KR" sz="1800" dirty="0">
                <a:latin typeface="Times New Roman" panose="02020603050405020304" pitchFamily="18" charset="0"/>
                <a:cs typeface="Times New Roman" panose="02020603050405020304" pitchFamily="18" charset="0"/>
              </a:rPr>
              <a:t>git   clone   https://github.com/sunabove/lec_1920_ads.git   ~/ads</a:t>
            </a:r>
          </a:p>
          <a:p>
            <a:r>
              <a:rPr lang="ko-KR" altLang="en-US" sz="1800" b="1" dirty="0">
                <a:solidFill>
                  <a:srgbClr val="FF0000"/>
                </a:solidFill>
                <a:latin typeface="Times New Roman" panose="02020603050405020304" pitchFamily="18" charset="0"/>
                <a:cs typeface="Times New Roman" panose="02020603050405020304" pitchFamily="18" charset="0"/>
              </a:rPr>
              <a:t>원격 소스 새로 가져오기 </a:t>
            </a:r>
            <a:r>
              <a:rPr lang="en-US" altLang="ko-KR" sz="1800" b="1" dirty="0">
                <a:solidFill>
                  <a:srgbClr val="FF0000"/>
                </a:solidFill>
                <a:latin typeface="Times New Roman" panose="02020603050405020304" pitchFamily="18" charset="0"/>
                <a:cs typeface="Times New Roman" panose="02020603050405020304" pitchFamily="18" charset="0"/>
              </a:rPr>
              <a:t>/ </a:t>
            </a:r>
            <a:r>
              <a:rPr lang="ko-KR" altLang="en-US" sz="1800" b="1" dirty="0">
                <a:solidFill>
                  <a:srgbClr val="FF0000"/>
                </a:solidFill>
                <a:latin typeface="Times New Roman" panose="02020603050405020304" pitchFamily="18" charset="0"/>
                <a:cs typeface="Times New Roman" panose="02020603050405020304" pitchFamily="18" charset="0"/>
              </a:rPr>
              <a:t>수업 시작 전에 실행</a:t>
            </a:r>
            <a:endParaRPr lang="en-US" altLang="ko-KR" sz="1800" b="1" dirty="0">
              <a:solidFill>
                <a:srgbClr val="FF000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ko-KR" sz="1800" b="1" dirty="0">
                <a:solidFill>
                  <a:srgbClr val="FF0000"/>
                </a:solidFill>
                <a:latin typeface="Times New Roman" panose="02020603050405020304" pitchFamily="18" charset="0"/>
                <a:cs typeface="Times New Roman" panose="02020603050405020304" pitchFamily="18" charset="0"/>
              </a:rPr>
              <a:t>cd  ~/ads</a:t>
            </a:r>
          </a:p>
          <a:p>
            <a:pPr lvl="1">
              <a:buFont typeface="Wingdings" panose="05000000000000000000" pitchFamily="2" charset="2"/>
              <a:buChar char="Ø"/>
            </a:pPr>
            <a:r>
              <a:rPr lang="en-US" altLang="ko-KR" sz="1800" b="1" dirty="0">
                <a:solidFill>
                  <a:srgbClr val="FF0000"/>
                </a:solidFill>
                <a:latin typeface="Times New Roman" panose="02020603050405020304" pitchFamily="18" charset="0"/>
                <a:cs typeface="Times New Roman" panose="02020603050405020304" pitchFamily="18" charset="0"/>
              </a:rPr>
              <a:t>git  pull</a:t>
            </a:r>
          </a:p>
          <a:p>
            <a:r>
              <a:rPr lang="en-US" altLang="ko-KR" sz="1800" dirty="0">
                <a:latin typeface="Times New Roman" panose="02020603050405020304" pitchFamily="18" charset="0"/>
                <a:cs typeface="Times New Roman" panose="02020603050405020304" pitchFamily="18" charset="0"/>
              </a:rPr>
              <a:t>git pull </a:t>
            </a:r>
            <a:r>
              <a:rPr lang="ko-KR" altLang="en-US" sz="1800" dirty="0">
                <a:latin typeface="Times New Roman" panose="02020603050405020304" pitchFamily="18" charset="0"/>
                <a:cs typeface="Times New Roman" panose="02020603050405020304" pitchFamily="18" charset="0"/>
              </a:rPr>
              <a:t>에러 발생시</a:t>
            </a:r>
            <a:endParaRPr lang="en-US" altLang="ko-KR" sz="1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ko-KR" sz="1800" dirty="0">
                <a:latin typeface="Times New Roman" panose="02020603050405020304" pitchFamily="18" charset="0"/>
                <a:cs typeface="Times New Roman" panose="02020603050405020304" pitchFamily="18" charset="0"/>
              </a:rPr>
              <a:t>git  reset  --hard  HEAD</a:t>
            </a:r>
          </a:p>
          <a:p>
            <a:r>
              <a:rPr lang="en-US" altLang="ko-KR" sz="1800" dirty="0">
                <a:latin typeface="Times New Roman" panose="02020603050405020304" pitchFamily="18" charset="0"/>
                <a:cs typeface="Times New Roman" panose="02020603050405020304" pitchFamily="18" charset="0"/>
              </a:rPr>
              <a:t>Git </a:t>
            </a:r>
            <a:r>
              <a:rPr lang="ko-KR" altLang="en-US" sz="1800" dirty="0">
                <a:latin typeface="Times New Roman" panose="02020603050405020304" pitchFamily="18" charset="0"/>
                <a:cs typeface="Times New Roman" panose="02020603050405020304" pitchFamily="18" charset="0"/>
              </a:rPr>
              <a:t>아이디</a:t>
            </a:r>
            <a:r>
              <a:rPr lang="en-US" altLang="ko-KR" sz="1800" dirty="0">
                <a:latin typeface="Times New Roman" panose="02020603050405020304" pitchFamily="18" charset="0"/>
                <a:cs typeface="Times New Roman" panose="02020603050405020304" pitchFamily="18" charset="0"/>
              </a:rPr>
              <a:t>/</a:t>
            </a:r>
            <a:r>
              <a:rPr lang="ko-KR" altLang="en-US" sz="1800" dirty="0">
                <a:latin typeface="Times New Roman" panose="02020603050405020304" pitchFamily="18" charset="0"/>
                <a:cs typeface="Times New Roman" panose="02020603050405020304" pitchFamily="18" charset="0"/>
              </a:rPr>
              <a:t>암호를 저장한다</a:t>
            </a:r>
            <a:r>
              <a:rPr lang="en-US" altLang="ko-KR" sz="18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Ø"/>
            </a:pPr>
            <a:r>
              <a:rPr lang="en-US" altLang="en-US" sz="1800" dirty="0">
                <a:latin typeface="Times New Roman" panose="02020603050405020304" pitchFamily="18" charset="0"/>
                <a:cs typeface="Times New Roman" panose="02020603050405020304" pitchFamily="18" charset="0"/>
              </a:rPr>
              <a:t>git  config  credential.helper  store</a:t>
            </a:r>
            <a:endParaRPr lang="ko-KR" altLang="en-US" sz="1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46B684A8-9E74-4CF8-A29B-AAA53BDD9492}"/>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821B30E7-E4F2-4CAE-A99C-F37A7F40EA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7" name="날짜 개체 틀 6"/>
          <p:cNvSpPr>
            <a:spLocks noGrp="1"/>
          </p:cNvSpPr>
          <p:nvPr>
            <p:ph type="dt" idx="10"/>
          </p:nvPr>
        </p:nvSpPr>
        <p:spPr/>
        <p:txBody>
          <a:bodyPr/>
          <a:lstStyle/>
          <a:p>
            <a:fld id="{9943F690-B4C4-44DA-A453-19AB46CF6C0D}" type="datetime1">
              <a:rPr lang="ko-KR" altLang="en-US" smtClean="0"/>
              <a:t>2019-12-24</a:t>
            </a:fld>
            <a:endParaRPr lang="en-US"/>
          </a:p>
        </p:txBody>
      </p:sp>
    </p:spTree>
    <p:extLst>
      <p:ext uri="{BB962C8B-B14F-4D97-AF65-F5344CB8AC3E}">
        <p14:creationId xmlns:p14="http://schemas.microsoft.com/office/powerpoint/2010/main" val="3812601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6396-FB9C-4967-B6B0-8923DE499E8D}"/>
              </a:ext>
            </a:extLst>
          </p:cNvPr>
          <p:cNvSpPr>
            <a:spLocks noGrp="1"/>
          </p:cNvSpPr>
          <p:nvPr>
            <p:ph type="title"/>
          </p:nvPr>
        </p:nvSpPr>
        <p:spPr/>
        <p:txBody>
          <a:bodyPr/>
          <a:lstStyle/>
          <a:p>
            <a:r>
              <a:rPr lang="en-US" altLang="ko-KR" b="0" dirty="0"/>
              <a:t>Axial SCX10 II      (1/2)</a:t>
            </a:r>
            <a:endParaRPr lang="ko-KR" altLang="en-US" dirty="0"/>
          </a:p>
        </p:txBody>
      </p:sp>
      <p:sp>
        <p:nvSpPr>
          <p:cNvPr id="3" name="Text Placeholder 2">
            <a:extLst>
              <a:ext uri="{FF2B5EF4-FFF2-40B4-BE49-F238E27FC236}">
                <a16:creationId xmlns:a16="http://schemas.microsoft.com/office/drawing/2014/main" id="{F0A032BD-9D26-4001-835C-7CB4676A2928}"/>
              </a:ext>
            </a:extLst>
          </p:cNvPr>
          <p:cNvSpPr>
            <a:spLocks noGrp="1"/>
          </p:cNvSpPr>
          <p:nvPr>
            <p:ph type="body" idx="1"/>
          </p:nvPr>
        </p:nvSpPr>
        <p:spPr>
          <a:xfrm>
            <a:off x="681038" y="1255271"/>
            <a:ext cx="8543925" cy="884247"/>
          </a:xfrm>
        </p:spPr>
        <p:txBody>
          <a:bodyPr/>
          <a:lstStyle/>
          <a:p>
            <a:r>
              <a:rPr lang="en-US" altLang="ko-KR" dirty="0">
                <a:hlinkClick r:id="rId2"/>
              </a:rPr>
              <a:t>https://rcmart.tumblr.com/post/151114397600/axial-scx10-ii-with-yeah-racing-yeahracing</a:t>
            </a:r>
            <a:endParaRPr lang="ko-KR" altLang="en-US" dirty="0"/>
          </a:p>
        </p:txBody>
      </p:sp>
      <p:sp>
        <p:nvSpPr>
          <p:cNvPr id="4" name="Date Placeholder 3">
            <a:extLst>
              <a:ext uri="{FF2B5EF4-FFF2-40B4-BE49-F238E27FC236}">
                <a16:creationId xmlns:a16="http://schemas.microsoft.com/office/drawing/2014/main" id="{153DE75A-9EDD-4608-99BE-596EF5F324A6}"/>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9C4073C-6852-4732-B826-E4FB8BB8128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E114B9E5-C1CD-46B0-8A92-E252D8DDEA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7" name="Picture 6">
            <a:extLst>
              <a:ext uri="{FF2B5EF4-FFF2-40B4-BE49-F238E27FC236}">
                <a16:creationId xmlns:a16="http://schemas.microsoft.com/office/drawing/2014/main" id="{523AE172-7C27-4D7F-BF8E-6021EDCB5DD7}"/>
              </a:ext>
            </a:extLst>
          </p:cNvPr>
          <p:cNvPicPr>
            <a:picLocks noChangeAspect="1"/>
          </p:cNvPicPr>
          <p:nvPr/>
        </p:nvPicPr>
        <p:blipFill>
          <a:blip r:embed="rId3"/>
          <a:stretch>
            <a:fillRect/>
          </a:stretch>
        </p:blipFill>
        <p:spPr>
          <a:xfrm>
            <a:off x="998774" y="2223811"/>
            <a:ext cx="7719019" cy="3809530"/>
          </a:xfrm>
          <a:prstGeom prst="rect">
            <a:avLst/>
          </a:prstGeom>
        </p:spPr>
      </p:pic>
    </p:spTree>
    <p:extLst>
      <p:ext uri="{BB962C8B-B14F-4D97-AF65-F5344CB8AC3E}">
        <p14:creationId xmlns:p14="http://schemas.microsoft.com/office/powerpoint/2010/main" val="2123382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6396-FB9C-4967-B6B0-8923DE499E8D}"/>
              </a:ext>
            </a:extLst>
          </p:cNvPr>
          <p:cNvSpPr>
            <a:spLocks noGrp="1"/>
          </p:cNvSpPr>
          <p:nvPr>
            <p:ph type="title"/>
          </p:nvPr>
        </p:nvSpPr>
        <p:spPr/>
        <p:txBody>
          <a:bodyPr/>
          <a:lstStyle/>
          <a:p>
            <a:r>
              <a:rPr lang="en-US" altLang="ko-KR" b="0" dirty="0"/>
              <a:t>Axial SCX10 II    (2/2)</a:t>
            </a:r>
            <a:endParaRPr lang="ko-KR" altLang="en-US" dirty="0"/>
          </a:p>
        </p:txBody>
      </p:sp>
      <p:sp>
        <p:nvSpPr>
          <p:cNvPr id="3" name="Text Placeholder 2">
            <a:extLst>
              <a:ext uri="{FF2B5EF4-FFF2-40B4-BE49-F238E27FC236}">
                <a16:creationId xmlns:a16="http://schemas.microsoft.com/office/drawing/2014/main" id="{F0A032BD-9D26-4001-835C-7CB4676A2928}"/>
              </a:ext>
            </a:extLst>
          </p:cNvPr>
          <p:cNvSpPr>
            <a:spLocks noGrp="1"/>
          </p:cNvSpPr>
          <p:nvPr>
            <p:ph type="body" idx="1"/>
          </p:nvPr>
        </p:nvSpPr>
        <p:spPr>
          <a:xfrm>
            <a:off x="681038" y="1255271"/>
            <a:ext cx="8543925" cy="884247"/>
          </a:xfrm>
        </p:spPr>
        <p:txBody>
          <a:bodyPr/>
          <a:lstStyle/>
          <a:p>
            <a:r>
              <a:rPr lang="en-US" altLang="ko-KR" dirty="0">
                <a:hlinkClick r:id="rId2"/>
              </a:rPr>
              <a:t>https://rcmart.tumblr.com/post/151114397600/axial-scx10-ii-with-yeah-racing-yeahracing</a:t>
            </a:r>
            <a:endParaRPr lang="ko-KR" altLang="en-US" dirty="0"/>
          </a:p>
        </p:txBody>
      </p:sp>
      <p:sp>
        <p:nvSpPr>
          <p:cNvPr id="4" name="Date Placeholder 3">
            <a:extLst>
              <a:ext uri="{FF2B5EF4-FFF2-40B4-BE49-F238E27FC236}">
                <a16:creationId xmlns:a16="http://schemas.microsoft.com/office/drawing/2014/main" id="{153DE75A-9EDD-4608-99BE-596EF5F324A6}"/>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9C4073C-6852-4732-B826-E4FB8BB8128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E114B9E5-C1CD-46B0-8A92-E252D8DDEA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8" name="Picture 7">
            <a:extLst>
              <a:ext uri="{FF2B5EF4-FFF2-40B4-BE49-F238E27FC236}">
                <a16:creationId xmlns:a16="http://schemas.microsoft.com/office/drawing/2014/main" id="{2877D439-2DE3-4492-B17B-28CB1ECA0A97}"/>
              </a:ext>
            </a:extLst>
          </p:cNvPr>
          <p:cNvPicPr>
            <a:picLocks noChangeAspect="1"/>
          </p:cNvPicPr>
          <p:nvPr/>
        </p:nvPicPr>
        <p:blipFill>
          <a:blip r:embed="rId3"/>
          <a:stretch>
            <a:fillRect/>
          </a:stretch>
        </p:blipFill>
        <p:spPr>
          <a:xfrm>
            <a:off x="1135877" y="2260455"/>
            <a:ext cx="7634243" cy="3844583"/>
          </a:xfrm>
          <a:prstGeom prst="rect">
            <a:avLst/>
          </a:prstGeom>
        </p:spPr>
      </p:pic>
    </p:spTree>
    <p:extLst>
      <p:ext uri="{BB962C8B-B14F-4D97-AF65-F5344CB8AC3E}">
        <p14:creationId xmlns:p14="http://schemas.microsoft.com/office/powerpoint/2010/main" val="3214367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4E1F0-9F8B-4C68-AC0A-08C8773FE548}"/>
              </a:ext>
            </a:extLst>
          </p:cNvPr>
          <p:cNvSpPr>
            <a:spLocks noGrp="1"/>
          </p:cNvSpPr>
          <p:nvPr>
            <p:ph type="title"/>
          </p:nvPr>
        </p:nvSpPr>
        <p:spPr/>
        <p:txBody>
          <a:bodyPr>
            <a:normAutofit fontScale="90000"/>
          </a:bodyPr>
          <a:lstStyle/>
          <a:p>
            <a:r>
              <a:rPr lang="en-US" altLang="ko-KR" dirty="0"/>
              <a:t>HTML</a:t>
            </a:r>
            <a:r>
              <a:rPr lang="ko-KR" altLang="en-US" dirty="0"/>
              <a:t> </a:t>
            </a:r>
            <a:r>
              <a:rPr lang="en-US" altLang="ko-KR" dirty="0"/>
              <a:t>vs</a:t>
            </a:r>
            <a:r>
              <a:rPr lang="ko-KR" altLang="en-US" dirty="0"/>
              <a:t> </a:t>
            </a:r>
            <a:r>
              <a:rPr lang="en-US" altLang="ko-KR" dirty="0"/>
              <a:t>Android</a:t>
            </a:r>
            <a:r>
              <a:rPr lang="ko-KR" altLang="en-US" dirty="0"/>
              <a:t> </a:t>
            </a:r>
            <a:r>
              <a:rPr lang="en-US" altLang="ko-KR" dirty="0"/>
              <a:t>Learning Curve</a:t>
            </a:r>
            <a:endParaRPr lang="ko-KR" altLang="en-US" dirty="0"/>
          </a:p>
        </p:txBody>
      </p:sp>
      <p:sp>
        <p:nvSpPr>
          <p:cNvPr id="3" name="Date Placeholder 2">
            <a:extLst>
              <a:ext uri="{FF2B5EF4-FFF2-40B4-BE49-F238E27FC236}">
                <a16:creationId xmlns:a16="http://schemas.microsoft.com/office/drawing/2014/main" id="{FBC15A11-7E3B-4281-8996-B128FE6085AC}"/>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A0A5E0DF-5259-4867-BC4A-6F0E75F51CF3}"/>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A2C1729D-2BEC-4FEB-9D21-C617B80A8F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cxnSp>
        <p:nvCxnSpPr>
          <p:cNvPr id="7" name="Straight Connector 6">
            <a:extLst>
              <a:ext uri="{FF2B5EF4-FFF2-40B4-BE49-F238E27FC236}">
                <a16:creationId xmlns:a16="http://schemas.microsoft.com/office/drawing/2014/main" id="{859292D8-D510-4B66-ABEE-9231742CA674}"/>
              </a:ext>
            </a:extLst>
          </p:cNvPr>
          <p:cNvCxnSpPr>
            <a:cxnSpLocks/>
          </p:cNvCxnSpPr>
          <p:nvPr/>
        </p:nvCxnSpPr>
        <p:spPr>
          <a:xfrm>
            <a:off x="2305095" y="1944209"/>
            <a:ext cx="0" cy="3231472"/>
          </a:xfrm>
          <a:prstGeom prst="line">
            <a:avLst/>
          </a:prstGeom>
          <a:ln w="57150">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4A4646EA-0FA3-4C9A-B65E-63043B7C0DE6}"/>
              </a:ext>
            </a:extLst>
          </p:cNvPr>
          <p:cNvCxnSpPr>
            <a:cxnSpLocks/>
          </p:cNvCxnSpPr>
          <p:nvPr/>
        </p:nvCxnSpPr>
        <p:spPr>
          <a:xfrm flipH="1">
            <a:off x="2305096" y="5175681"/>
            <a:ext cx="4894694" cy="0"/>
          </a:xfrm>
          <a:prstGeom prst="line">
            <a:avLst/>
          </a:prstGeom>
          <a:ln w="57150">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14" name="TextBox 13">
            <a:extLst>
              <a:ext uri="{FF2B5EF4-FFF2-40B4-BE49-F238E27FC236}">
                <a16:creationId xmlns:a16="http://schemas.microsoft.com/office/drawing/2014/main" id="{2CDA7047-5A25-42D8-AB8F-D9FE9290C383}"/>
              </a:ext>
            </a:extLst>
          </p:cNvPr>
          <p:cNvSpPr txBox="1"/>
          <p:nvPr/>
        </p:nvSpPr>
        <p:spPr>
          <a:xfrm>
            <a:off x="1262247" y="2834183"/>
            <a:ext cx="723275" cy="307777"/>
          </a:xfrm>
          <a:prstGeom prst="rect">
            <a:avLst/>
          </a:prstGeom>
          <a:noFill/>
        </p:spPr>
        <p:txBody>
          <a:bodyPr wrap="none" rtlCol="0">
            <a:spAutoFit/>
          </a:bodyPr>
          <a:lstStyle/>
          <a:p>
            <a:pPr algn="ctr"/>
            <a:r>
              <a:rPr lang="ko-KR" altLang="en-US"/>
              <a:t>학습량</a:t>
            </a:r>
            <a:endParaRPr lang="ko-KR" altLang="en-US" dirty="0"/>
          </a:p>
        </p:txBody>
      </p:sp>
      <p:sp>
        <p:nvSpPr>
          <p:cNvPr id="15" name="TextBox 14">
            <a:extLst>
              <a:ext uri="{FF2B5EF4-FFF2-40B4-BE49-F238E27FC236}">
                <a16:creationId xmlns:a16="http://schemas.microsoft.com/office/drawing/2014/main" id="{0AA9C3AE-49D1-4A72-9A32-28A256E0C50D}"/>
              </a:ext>
            </a:extLst>
          </p:cNvPr>
          <p:cNvSpPr txBox="1"/>
          <p:nvPr/>
        </p:nvSpPr>
        <p:spPr>
          <a:xfrm>
            <a:off x="4499951" y="5738798"/>
            <a:ext cx="652743" cy="307777"/>
          </a:xfrm>
          <a:prstGeom prst="rect">
            <a:avLst/>
          </a:prstGeom>
          <a:noFill/>
        </p:spPr>
        <p:txBody>
          <a:bodyPr wrap="none" rtlCol="0">
            <a:spAutoFit/>
          </a:bodyPr>
          <a:lstStyle/>
          <a:p>
            <a:pPr algn="ctr"/>
            <a:r>
              <a:rPr lang="en-US" altLang="ko-KR" dirty="0"/>
              <a:t>Years</a:t>
            </a:r>
            <a:endParaRPr lang="ko-KR" altLang="en-US" dirty="0"/>
          </a:p>
        </p:txBody>
      </p:sp>
      <p:sp>
        <p:nvSpPr>
          <p:cNvPr id="16" name="TextBox 15">
            <a:extLst>
              <a:ext uri="{FF2B5EF4-FFF2-40B4-BE49-F238E27FC236}">
                <a16:creationId xmlns:a16="http://schemas.microsoft.com/office/drawing/2014/main" id="{880280E4-5B9C-4084-9C93-485FCD43B242}"/>
              </a:ext>
            </a:extLst>
          </p:cNvPr>
          <p:cNvSpPr txBox="1"/>
          <p:nvPr/>
        </p:nvSpPr>
        <p:spPr>
          <a:xfrm>
            <a:off x="2827112" y="5331570"/>
            <a:ext cx="226806" cy="307777"/>
          </a:xfrm>
          <a:prstGeom prst="rect">
            <a:avLst/>
          </a:prstGeom>
          <a:noFill/>
        </p:spPr>
        <p:txBody>
          <a:bodyPr wrap="square" rtlCol="0">
            <a:spAutoFit/>
          </a:bodyPr>
          <a:lstStyle/>
          <a:p>
            <a:pPr algn="ctr"/>
            <a:r>
              <a:rPr lang="en-US" altLang="ko-KR" dirty="0"/>
              <a:t>1</a:t>
            </a:r>
            <a:endParaRPr lang="ko-KR" altLang="en-US" dirty="0"/>
          </a:p>
        </p:txBody>
      </p:sp>
      <p:sp>
        <p:nvSpPr>
          <p:cNvPr id="17" name="TextBox 16">
            <a:extLst>
              <a:ext uri="{FF2B5EF4-FFF2-40B4-BE49-F238E27FC236}">
                <a16:creationId xmlns:a16="http://schemas.microsoft.com/office/drawing/2014/main" id="{76A8ABFE-E0A7-46F1-97CF-B287E635C3AC}"/>
              </a:ext>
            </a:extLst>
          </p:cNvPr>
          <p:cNvSpPr txBox="1"/>
          <p:nvPr/>
        </p:nvSpPr>
        <p:spPr>
          <a:xfrm>
            <a:off x="3770016" y="5331570"/>
            <a:ext cx="226806" cy="307777"/>
          </a:xfrm>
          <a:prstGeom prst="rect">
            <a:avLst/>
          </a:prstGeom>
          <a:noFill/>
        </p:spPr>
        <p:txBody>
          <a:bodyPr wrap="square" rtlCol="0">
            <a:spAutoFit/>
          </a:bodyP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3AAA1A92-0652-491B-B335-DE2A8D7473E3}"/>
              </a:ext>
            </a:extLst>
          </p:cNvPr>
          <p:cNvSpPr txBox="1"/>
          <p:nvPr/>
        </p:nvSpPr>
        <p:spPr>
          <a:xfrm>
            <a:off x="4712920" y="5331570"/>
            <a:ext cx="226806" cy="307777"/>
          </a:xfrm>
          <a:prstGeom prst="rect">
            <a:avLst/>
          </a:prstGeom>
          <a:noFill/>
        </p:spPr>
        <p:txBody>
          <a:bodyPr wrap="square" rtlCol="0">
            <a:spAutoFit/>
          </a:bodyPr>
          <a:lstStyle/>
          <a:p>
            <a:pPr algn="ctr"/>
            <a:r>
              <a:rPr lang="en-US" altLang="ko-KR" dirty="0"/>
              <a:t>3</a:t>
            </a:r>
            <a:endParaRPr lang="ko-KR" altLang="en-US" dirty="0"/>
          </a:p>
        </p:txBody>
      </p:sp>
      <p:sp>
        <p:nvSpPr>
          <p:cNvPr id="19" name="TextBox 18">
            <a:extLst>
              <a:ext uri="{FF2B5EF4-FFF2-40B4-BE49-F238E27FC236}">
                <a16:creationId xmlns:a16="http://schemas.microsoft.com/office/drawing/2014/main" id="{2869AD23-AE47-4161-86C0-3266898777A1}"/>
              </a:ext>
            </a:extLst>
          </p:cNvPr>
          <p:cNvSpPr txBox="1"/>
          <p:nvPr/>
        </p:nvSpPr>
        <p:spPr>
          <a:xfrm>
            <a:off x="5655824" y="5331570"/>
            <a:ext cx="226806" cy="307777"/>
          </a:xfrm>
          <a:prstGeom prst="rect">
            <a:avLst/>
          </a:prstGeom>
          <a:noFill/>
        </p:spPr>
        <p:txBody>
          <a:bodyPr wrap="square" rtlCol="0">
            <a:spAutoFit/>
          </a:bodyPr>
          <a:lstStyle/>
          <a:p>
            <a:pPr algn="ctr"/>
            <a:r>
              <a:rPr lang="en-US" altLang="ko-KR" dirty="0"/>
              <a:t>4</a:t>
            </a:r>
            <a:endParaRPr lang="ko-KR" altLang="en-US" dirty="0"/>
          </a:p>
        </p:txBody>
      </p:sp>
      <p:sp>
        <p:nvSpPr>
          <p:cNvPr id="20" name="TextBox 19">
            <a:extLst>
              <a:ext uri="{FF2B5EF4-FFF2-40B4-BE49-F238E27FC236}">
                <a16:creationId xmlns:a16="http://schemas.microsoft.com/office/drawing/2014/main" id="{7763DB4E-F2AD-476C-9F41-BB70B6F1B08C}"/>
              </a:ext>
            </a:extLst>
          </p:cNvPr>
          <p:cNvSpPr txBox="1"/>
          <p:nvPr/>
        </p:nvSpPr>
        <p:spPr>
          <a:xfrm>
            <a:off x="6598728" y="5331570"/>
            <a:ext cx="226806" cy="307777"/>
          </a:xfrm>
          <a:prstGeom prst="rect">
            <a:avLst/>
          </a:prstGeom>
          <a:noFill/>
        </p:spPr>
        <p:txBody>
          <a:bodyPr wrap="square" rtlCol="0">
            <a:spAutoFit/>
          </a:bodyPr>
          <a:lstStyle/>
          <a:p>
            <a:pPr algn="ctr"/>
            <a:r>
              <a:rPr lang="en-US" altLang="ko-KR" dirty="0"/>
              <a:t>5</a:t>
            </a:r>
            <a:endParaRPr lang="ko-KR" altLang="en-US" dirty="0"/>
          </a:p>
        </p:txBody>
      </p:sp>
      <p:sp>
        <p:nvSpPr>
          <p:cNvPr id="23" name="Freeform: Shape 22">
            <a:extLst>
              <a:ext uri="{FF2B5EF4-FFF2-40B4-BE49-F238E27FC236}">
                <a16:creationId xmlns:a16="http://schemas.microsoft.com/office/drawing/2014/main" id="{D80B86B7-C59D-4202-A3C3-021F049D4D81}"/>
              </a:ext>
            </a:extLst>
          </p:cNvPr>
          <p:cNvSpPr/>
          <p:nvPr/>
        </p:nvSpPr>
        <p:spPr>
          <a:xfrm>
            <a:off x="2476870" y="2526105"/>
            <a:ext cx="2236049" cy="2234410"/>
          </a:xfrm>
          <a:custGeom>
            <a:avLst/>
            <a:gdLst>
              <a:gd name="connsiteX0" fmla="*/ 0 w 4323425"/>
              <a:gd name="connsiteY0" fmla="*/ 1435420 h 2234410"/>
              <a:gd name="connsiteX1" fmla="*/ 1296140 w 4323425"/>
              <a:gd name="connsiteY1" fmla="*/ 14993 h 2234410"/>
              <a:gd name="connsiteX2" fmla="*/ 4323425 w 4323425"/>
              <a:gd name="connsiteY2" fmla="*/ 2234410 h 2234410"/>
            </a:gdLst>
            <a:ahLst/>
            <a:cxnLst>
              <a:cxn ang="0">
                <a:pos x="connsiteX0" y="connsiteY0"/>
              </a:cxn>
              <a:cxn ang="0">
                <a:pos x="connsiteX1" y="connsiteY1"/>
              </a:cxn>
              <a:cxn ang="0">
                <a:pos x="connsiteX2" y="connsiteY2"/>
              </a:cxn>
            </a:cxnLst>
            <a:rect l="l" t="t" r="r" b="b"/>
            <a:pathLst>
              <a:path w="4323425" h="2234410">
                <a:moveTo>
                  <a:pt x="0" y="1435420"/>
                </a:moveTo>
                <a:cubicBezTo>
                  <a:pt x="287784" y="658624"/>
                  <a:pt x="575569" y="-118172"/>
                  <a:pt x="1296140" y="14993"/>
                </a:cubicBezTo>
                <a:cubicBezTo>
                  <a:pt x="2016711" y="148158"/>
                  <a:pt x="3170068" y="1191284"/>
                  <a:pt x="4323425" y="2234410"/>
                </a:cubicBezTo>
              </a:path>
            </a:pathLst>
          </a:custGeom>
          <a:noFill/>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4" name="Freeform: Shape 23">
            <a:extLst>
              <a:ext uri="{FF2B5EF4-FFF2-40B4-BE49-F238E27FC236}">
                <a16:creationId xmlns:a16="http://schemas.microsoft.com/office/drawing/2014/main" id="{DE57909A-B9AE-465E-9088-79D61C69A0E8}"/>
              </a:ext>
            </a:extLst>
          </p:cNvPr>
          <p:cNvSpPr/>
          <p:nvPr/>
        </p:nvSpPr>
        <p:spPr>
          <a:xfrm>
            <a:off x="2476871" y="3240481"/>
            <a:ext cx="4348662" cy="1056311"/>
          </a:xfrm>
          <a:custGeom>
            <a:avLst/>
            <a:gdLst>
              <a:gd name="connsiteX0" fmla="*/ 0 w 4802819"/>
              <a:gd name="connsiteY0" fmla="*/ 1056311 h 1056311"/>
              <a:gd name="connsiteX1" fmla="*/ 834501 w 4802819"/>
              <a:gd name="connsiteY1" fmla="*/ 221810 h 1056311"/>
              <a:gd name="connsiteX2" fmla="*/ 2725445 w 4802819"/>
              <a:gd name="connsiteY2" fmla="*/ 35379 h 1056311"/>
              <a:gd name="connsiteX3" fmla="*/ 4802819 w 4802819"/>
              <a:gd name="connsiteY3" fmla="*/ 798859 h 1056311"/>
            </a:gdLst>
            <a:ahLst/>
            <a:cxnLst>
              <a:cxn ang="0">
                <a:pos x="connsiteX0" y="connsiteY0"/>
              </a:cxn>
              <a:cxn ang="0">
                <a:pos x="connsiteX1" y="connsiteY1"/>
              </a:cxn>
              <a:cxn ang="0">
                <a:pos x="connsiteX2" y="connsiteY2"/>
              </a:cxn>
              <a:cxn ang="0">
                <a:pos x="connsiteX3" y="connsiteY3"/>
              </a:cxn>
            </a:cxnLst>
            <a:rect l="l" t="t" r="r" b="b"/>
            <a:pathLst>
              <a:path w="4802819" h="1056311">
                <a:moveTo>
                  <a:pt x="0" y="1056311"/>
                </a:moveTo>
                <a:cubicBezTo>
                  <a:pt x="190130" y="724138"/>
                  <a:pt x="380260" y="391965"/>
                  <a:pt x="834501" y="221810"/>
                </a:cubicBezTo>
                <a:cubicBezTo>
                  <a:pt x="1288742" y="51655"/>
                  <a:pt x="2064059" y="-60796"/>
                  <a:pt x="2725445" y="35379"/>
                </a:cubicBezTo>
                <a:cubicBezTo>
                  <a:pt x="3386831" y="131554"/>
                  <a:pt x="4094825" y="465206"/>
                  <a:pt x="4802819" y="798859"/>
                </a:cubicBezTo>
              </a:path>
            </a:pathLst>
          </a:custGeom>
          <a:noFill/>
          <a:ln>
            <a:solidFill>
              <a:srgbClr val="7030A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DC1BB58-D48A-4233-BF36-0FD9FB996E5C}"/>
              </a:ext>
            </a:extLst>
          </p:cNvPr>
          <p:cNvSpPr txBox="1"/>
          <p:nvPr/>
        </p:nvSpPr>
        <p:spPr>
          <a:xfrm>
            <a:off x="2735152" y="2062440"/>
            <a:ext cx="979756" cy="369332"/>
          </a:xfrm>
          <a:prstGeom prst="rect">
            <a:avLst/>
          </a:prstGeom>
          <a:noFill/>
        </p:spPr>
        <p:txBody>
          <a:bodyPr wrap="none" rtlCol="0">
            <a:spAutoFit/>
          </a:bodyPr>
          <a:lstStyle/>
          <a:p>
            <a:pPr algn="ctr"/>
            <a:r>
              <a:rPr lang="en-US" altLang="ko-KR" sz="1800" dirty="0"/>
              <a:t>Android</a:t>
            </a:r>
            <a:endParaRPr lang="ko-KR" altLang="en-US" sz="1800" dirty="0"/>
          </a:p>
        </p:txBody>
      </p:sp>
      <p:sp>
        <p:nvSpPr>
          <p:cNvPr id="26" name="TextBox 25">
            <a:extLst>
              <a:ext uri="{FF2B5EF4-FFF2-40B4-BE49-F238E27FC236}">
                <a16:creationId xmlns:a16="http://schemas.microsoft.com/office/drawing/2014/main" id="{5ABEA331-8C9A-445B-80D6-8ECD44209743}"/>
              </a:ext>
            </a:extLst>
          </p:cNvPr>
          <p:cNvSpPr txBox="1"/>
          <p:nvPr/>
        </p:nvSpPr>
        <p:spPr>
          <a:xfrm>
            <a:off x="5476108" y="2977723"/>
            <a:ext cx="813043" cy="369332"/>
          </a:xfrm>
          <a:prstGeom prst="rect">
            <a:avLst/>
          </a:prstGeom>
          <a:noFill/>
        </p:spPr>
        <p:txBody>
          <a:bodyPr wrap="none" rtlCol="0">
            <a:spAutoFit/>
          </a:bodyPr>
          <a:lstStyle/>
          <a:p>
            <a:pPr algn="ctr"/>
            <a:r>
              <a:rPr lang="en-US" altLang="ko-KR" sz="1800" dirty="0"/>
              <a:t>HTML</a:t>
            </a:r>
            <a:endParaRPr lang="ko-KR" altLang="en-US" sz="1800" dirty="0"/>
          </a:p>
        </p:txBody>
      </p:sp>
    </p:spTree>
    <p:extLst>
      <p:ext uri="{BB962C8B-B14F-4D97-AF65-F5344CB8AC3E}">
        <p14:creationId xmlns:p14="http://schemas.microsoft.com/office/powerpoint/2010/main" val="1035609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4E1F0-9F8B-4C68-AC0A-08C8773FE548}"/>
              </a:ext>
            </a:extLst>
          </p:cNvPr>
          <p:cNvSpPr>
            <a:spLocks noGrp="1"/>
          </p:cNvSpPr>
          <p:nvPr>
            <p:ph type="title"/>
          </p:nvPr>
        </p:nvSpPr>
        <p:spPr/>
        <p:txBody>
          <a:bodyPr>
            <a:normAutofit fontScale="90000"/>
          </a:bodyPr>
          <a:lstStyle/>
          <a:p>
            <a:r>
              <a:rPr lang="en-US" altLang="ko-KR" dirty="0"/>
              <a:t>Python vs Java Coding Convenience</a:t>
            </a:r>
            <a:endParaRPr lang="ko-KR" altLang="en-US" dirty="0"/>
          </a:p>
        </p:txBody>
      </p:sp>
      <p:sp>
        <p:nvSpPr>
          <p:cNvPr id="3" name="Date Placeholder 2">
            <a:extLst>
              <a:ext uri="{FF2B5EF4-FFF2-40B4-BE49-F238E27FC236}">
                <a16:creationId xmlns:a16="http://schemas.microsoft.com/office/drawing/2014/main" id="{FBC15A11-7E3B-4281-8996-B128FE6085AC}"/>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A0A5E0DF-5259-4867-BC4A-6F0E75F51CF3}"/>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A2C1729D-2BEC-4FEB-9D21-C617B80A8F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cxnSp>
        <p:nvCxnSpPr>
          <p:cNvPr id="7" name="Straight Connector 6">
            <a:extLst>
              <a:ext uri="{FF2B5EF4-FFF2-40B4-BE49-F238E27FC236}">
                <a16:creationId xmlns:a16="http://schemas.microsoft.com/office/drawing/2014/main" id="{859292D8-D510-4B66-ABEE-9231742CA674}"/>
              </a:ext>
            </a:extLst>
          </p:cNvPr>
          <p:cNvCxnSpPr>
            <a:cxnSpLocks/>
          </p:cNvCxnSpPr>
          <p:nvPr/>
        </p:nvCxnSpPr>
        <p:spPr>
          <a:xfrm>
            <a:off x="2305095" y="1944209"/>
            <a:ext cx="0" cy="3231472"/>
          </a:xfrm>
          <a:prstGeom prst="line">
            <a:avLst/>
          </a:prstGeom>
          <a:ln w="57150">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4A4646EA-0FA3-4C9A-B65E-63043B7C0DE6}"/>
              </a:ext>
            </a:extLst>
          </p:cNvPr>
          <p:cNvCxnSpPr>
            <a:cxnSpLocks/>
          </p:cNvCxnSpPr>
          <p:nvPr/>
        </p:nvCxnSpPr>
        <p:spPr>
          <a:xfrm flipH="1">
            <a:off x="2305096" y="5175681"/>
            <a:ext cx="5276434" cy="0"/>
          </a:xfrm>
          <a:prstGeom prst="line">
            <a:avLst/>
          </a:prstGeom>
          <a:ln w="57150">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14" name="TextBox 13">
            <a:extLst>
              <a:ext uri="{FF2B5EF4-FFF2-40B4-BE49-F238E27FC236}">
                <a16:creationId xmlns:a16="http://schemas.microsoft.com/office/drawing/2014/main" id="{2CDA7047-5A25-42D8-AB8F-D9FE9290C383}"/>
              </a:ext>
            </a:extLst>
          </p:cNvPr>
          <p:cNvSpPr txBox="1"/>
          <p:nvPr/>
        </p:nvSpPr>
        <p:spPr>
          <a:xfrm>
            <a:off x="1277435" y="1489296"/>
            <a:ext cx="1132041" cy="307777"/>
          </a:xfrm>
          <a:prstGeom prst="rect">
            <a:avLst/>
          </a:prstGeom>
          <a:noFill/>
        </p:spPr>
        <p:txBody>
          <a:bodyPr wrap="none" rtlCol="0">
            <a:spAutoFit/>
          </a:bodyPr>
          <a:lstStyle/>
          <a:p>
            <a:pPr algn="ctr"/>
            <a:r>
              <a:rPr lang="ko-KR" altLang="en-US" dirty="0"/>
              <a:t>코딩 난이도</a:t>
            </a:r>
          </a:p>
        </p:txBody>
      </p:sp>
      <p:sp>
        <p:nvSpPr>
          <p:cNvPr id="15" name="TextBox 14">
            <a:extLst>
              <a:ext uri="{FF2B5EF4-FFF2-40B4-BE49-F238E27FC236}">
                <a16:creationId xmlns:a16="http://schemas.microsoft.com/office/drawing/2014/main" id="{0AA9C3AE-49D1-4A72-9A32-28A256E0C50D}"/>
              </a:ext>
            </a:extLst>
          </p:cNvPr>
          <p:cNvSpPr txBox="1"/>
          <p:nvPr/>
        </p:nvSpPr>
        <p:spPr>
          <a:xfrm>
            <a:off x="4499951" y="5738798"/>
            <a:ext cx="652743" cy="307777"/>
          </a:xfrm>
          <a:prstGeom prst="rect">
            <a:avLst/>
          </a:prstGeom>
          <a:noFill/>
        </p:spPr>
        <p:txBody>
          <a:bodyPr wrap="none" rtlCol="0">
            <a:spAutoFit/>
          </a:bodyPr>
          <a:lstStyle/>
          <a:p>
            <a:pPr algn="ctr"/>
            <a:r>
              <a:rPr lang="en-US" altLang="ko-KR" dirty="0"/>
              <a:t>Years</a:t>
            </a:r>
            <a:endParaRPr lang="ko-KR" altLang="en-US" dirty="0"/>
          </a:p>
        </p:txBody>
      </p:sp>
      <p:sp>
        <p:nvSpPr>
          <p:cNvPr id="16" name="TextBox 15">
            <a:extLst>
              <a:ext uri="{FF2B5EF4-FFF2-40B4-BE49-F238E27FC236}">
                <a16:creationId xmlns:a16="http://schemas.microsoft.com/office/drawing/2014/main" id="{880280E4-5B9C-4084-9C93-485FCD43B242}"/>
              </a:ext>
            </a:extLst>
          </p:cNvPr>
          <p:cNvSpPr txBox="1"/>
          <p:nvPr/>
        </p:nvSpPr>
        <p:spPr>
          <a:xfrm>
            <a:off x="2827112" y="5331570"/>
            <a:ext cx="226806" cy="307777"/>
          </a:xfrm>
          <a:prstGeom prst="rect">
            <a:avLst/>
          </a:prstGeom>
          <a:noFill/>
        </p:spPr>
        <p:txBody>
          <a:bodyPr wrap="square" rtlCol="0">
            <a:spAutoFit/>
          </a:bodyPr>
          <a:lstStyle/>
          <a:p>
            <a:pPr algn="ctr"/>
            <a:r>
              <a:rPr lang="en-US" altLang="ko-KR" dirty="0"/>
              <a:t>1</a:t>
            </a:r>
            <a:endParaRPr lang="ko-KR" altLang="en-US" dirty="0"/>
          </a:p>
        </p:txBody>
      </p:sp>
      <p:sp>
        <p:nvSpPr>
          <p:cNvPr id="17" name="TextBox 16">
            <a:extLst>
              <a:ext uri="{FF2B5EF4-FFF2-40B4-BE49-F238E27FC236}">
                <a16:creationId xmlns:a16="http://schemas.microsoft.com/office/drawing/2014/main" id="{76A8ABFE-E0A7-46F1-97CF-B287E635C3AC}"/>
              </a:ext>
            </a:extLst>
          </p:cNvPr>
          <p:cNvSpPr txBox="1"/>
          <p:nvPr/>
        </p:nvSpPr>
        <p:spPr>
          <a:xfrm>
            <a:off x="3770016" y="5331570"/>
            <a:ext cx="226806" cy="307777"/>
          </a:xfrm>
          <a:prstGeom prst="rect">
            <a:avLst/>
          </a:prstGeom>
          <a:noFill/>
        </p:spPr>
        <p:txBody>
          <a:bodyPr wrap="square" rtlCol="0">
            <a:spAutoFit/>
          </a:bodyP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3AAA1A92-0652-491B-B335-DE2A8D7473E3}"/>
              </a:ext>
            </a:extLst>
          </p:cNvPr>
          <p:cNvSpPr txBox="1"/>
          <p:nvPr/>
        </p:nvSpPr>
        <p:spPr>
          <a:xfrm>
            <a:off x="4712920" y="5331570"/>
            <a:ext cx="226806" cy="307777"/>
          </a:xfrm>
          <a:prstGeom prst="rect">
            <a:avLst/>
          </a:prstGeom>
          <a:noFill/>
        </p:spPr>
        <p:txBody>
          <a:bodyPr wrap="square" rtlCol="0">
            <a:spAutoFit/>
          </a:bodyPr>
          <a:lstStyle/>
          <a:p>
            <a:pPr algn="ctr"/>
            <a:r>
              <a:rPr lang="en-US" altLang="ko-KR" dirty="0"/>
              <a:t>3</a:t>
            </a:r>
            <a:endParaRPr lang="ko-KR" altLang="en-US" dirty="0"/>
          </a:p>
        </p:txBody>
      </p:sp>
      <p:sp>
        <p:nvSpPr>
          <p:cNvPr id="19" name="TextBox 18">
            <a:extLst>
              <a:ext uri="{FF2B5EF4-FFF2-40B4-BE49-F238E27FC236}">
                <a16:creationId xmlns:a16="http://schemas.microsoft.com/office/drawing/2014/main" id="{2869AD23-AE47-4161-86C0-3266898777A1}"/>
              </a:ext>
            </a:extLst>
          </p:cNvPr>
          <p:cNvSpPr txBox="1"/>
          <p:nvPr/>
        </p:nvSpPr>
        <p:spPr>
          <a:xfrm>
            <a:off x="5655824" y="5331570"/>
            <a:ext cx="226806" cy="307777"/>
          </a:xfrm>
          <a:prstGeom prst="rect">
            <a:avLst/>
          </a:prstGeom>
          <a:noFill/>
        </p:spPr>
        <p:txBody>
          <a:bodyPr wrap="square" rtlCol="0">
            <a:spAutoFit/>
          </a:bodyPr>
          <a:lstStyle/>
          <a:p>
            <a:pPr algn="ctr"/>
            <a:r>
              <a:rPr lang="en-US" altLang="ko-KR" dirty="0"/>
              <a:t>4</a:t>
            </a:r>
            <a:endParaRPr lang="ko-KR" altLang="en-US" dirty="0"/>
          </a:p>
        </p:txBody>
      </p:sp>
      <p:sp>
        <p:nvSpPr>
          <p:cNvPr id="20" name="TextBox 19">
            <a:extLst>
              <a:ext uri="{FF2B5EF4-FFF2-40B4-BE49-F238E27FC236}">
                <a16:creationId xmlns:a16="http://schemas.microsoft.com/office/drawing/2014/main" id="{7763DB4E-F2AD-476C-9F41-BB70B6F1B08C}"/>
              </a:ext>
            </a:extLst>
          </p:cNvPr>
          <p:cNvSpPr txBox="1"/>
          <p:nvPr/>
        </p:nvSpPr>
        <p:spPr>
          <a:xfrm>
            <a:off x="6598728" y="5331570"/>
            <a:ext cx="226806" cy="307777"/>
          </a:xfrm>
          <a:prstGeom prst="rect">
            <a:avLst/>
          </a:prstGeom>
          <a:noFill/>
        </p:spPr>
        <p:txBody>
          <a:bodyPr wrap="square" rtlCol="0">
            <a:spAutoFit/>
          </a:bodyPr>
          <a:lstStyle/>
          <a:p>
            <a:pPr algn="ctr"/>
            <a:r>
              <a:rPr lang="en-US" altLang="ko-KR" dirty="0"/>
              <a:t>5</a:t>
            </a:r>
            <a:endParaRPr lang="ko-KR" altLang="en-US" dirty="0"/>
          </a:p>
        </p:txBody>
      </p:sp>
      <p:sp>
        <p:nvSpPr>
          <p:cNvPr id="24" name="Freeform: Shape 23">
            <a:extLst>
              <a:ext uri="{FF2B5EF4-FFF2-40B4-BE49-F238E27FC236}">
                <a16:creationId xmlns:a16="http://schemas.microsoft.com/office/drawing/2014/main" id="{DE57909A-B9AE-465E-9088-79D61C69A0E8}"/>
              </a:ext>
            </a:extLst>
          </p:cNvPr>
          <p:cNvSpPr/>
          <p:nvPr/>
        </p:nvSpPr>
        <p:spPr>
          <a:xfrm>
            <a:off x="2500237" y="3487203"/>
            <a:ext cx="4802819" cy="1056311"/>
          </a:xfrm>
          <a:custGeom>
            <a:avLst/>
            <a:gdLst>
              <a:gd name="connsiteX0" fmla="*/ 0 w 4802819"/>
              <a:gd name="connsiteY0" fmla="*/ 1056311 h 1056311"/>
              <a:gd name="connsiteX1" fmla="*/ 834501 w 4802819"/>
              <a:gd name="connsiteY1" fmla="*/ 221810 h 1056311"/>
              <a:gd name="connsiteX2" fmla="*/ 2725445 w 4802819"/>
              <a:gd name="connsiteY2" fmla="*/ 35379 h 1056311"/>
              <a:gd name="connsiteX3" fmla="*/ 4802819 w 4802819"/>
              <a:gd name="connsiteY3" fmla="*/ 798859 h 1056311"/>
            </a:gdLst>
            <a:ahLst/>
            <a:cxnLst>
              <a:cxn ang="0">
                <a:pos x="connsiteX0" y="connsiteY0"/>
              </a:cxn>
              <a:cxn ang="0">
                <a:pos x="connsiteX1" y="connsiteY1"/>
              </a:cxn>
              <a:cxn ang="0">
                <a:pos x="connsiteX2" y="connsiteY2"/>
              </a:cxn>
              <a:cxn ang="0">
                <a:pos x="connsiteX3" y="connsiteY3"/>
              </a:cxn>
            </a:cxnLst>
            <a:rect l="l" t="t" r="r" b="b"/>
            <a:pathLst>
              <a:path w="4802819" h="1056311">
                <a:moveTo>
                  <a:pt x="0" y="1056311"/>
                </a:moveTo>
                <a:cubicBezTo>
                  <a:pt x="190130" y="724138"/>
                  <a:pt x="380260" y="391965"/>
                  <a:pt x="834501" y="221810"/>
                </a:cubicBezTo>
                <a:cubicBezTo>
                  <a:pt x="1288742" y="51655"/>
                  <a:pt x="2064059" y="-60796"/>
                  <a:pt x="2725445" y="35379"/>
                </a:cubicBezTo>
                <a:cubicBezTo>
                  <a:pt x="3386831" y="131554"/>
                  <a:pt x="4094825" y="465206"/>
                  <a:pt x="4802819" y="798859"/>
                </a:cubicBezTo>
              </a:path>
            </a:pathLst>
          </a:custGeom>
          <a:noFill/>
          <a:ln>
            <a:solidFill>
              <a:srgbClr val="7030A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DC1BB58-D48A-4233-BF36-0FD9FB996E5C}"/>
              </a:ext>
            </a:extLst>
          </p:cNvPr>
          <p:cNvSpPr txBox="1"/>
          <p:nvPr/>
        </p:nvSpPr>
        <p:spPr>
          <a:xfrm>
            <a:off x="2951185" y="2286940"/>
            <a:ext cx="671979" cy="369332"/>
          </a:xfrm>
          <a:prstGeom prst="rect">
            <a:avLst/>
          </a:prstGeom>
          <a:noFill/>
        </p:spPr>
        <p:txBody>
          <a:bodyPr wrap="none" rtlCol="0">
            <a:spAutoFit/>
          </a:bodyPr>
          <a:lstStyle/>
          <a:p>
            <a:pPr algn="ctr"/>
            <a:r>
              <a:rPr lang="en-US" altLang="ko-KR" sz="1800" dirty="0"/>
              <a:t>Java</a:t>
            </a:r>
            <a:endParaRPr lang="ko-KR" altLang="en-US" sz="1800" dirty="0"/>
          </a:p>
        </p:txBody>
      </p:sp>
      <p:sp>
        <p:nvSpPr>
          <p:cNvPr id="26" name="TextBox 25">
            <a:extLst>
              <a:ext uri="{FF2B5EF4-FFF2-40B4-BE49-F238E27FC236}">
                <a16:creationId xmlns:a16="http://schemas.microsoft.com/office/drawing/2014/main" id="{5ABEA331-8C9A-445B-80D6-8ECD44209743}"/>
              </a:ext>
            </a:extLst>
          </p:cNvPr>
          <p:cNvSpPr txBox="1"/>
          <p:nvPr/>
        </p:nvSpPr>
        <p:spPr>
          <a:xfrm>
            <a:off x="4323657" y="3599779"/>
            <a:ext cx="902811" cy="369332"/>
          </a:xfrm>
          <a:prstGeom prst="rect">
            <a:avLst/>
          </a:prstGeom>
          <a:noFill/>
        </p:spPr>
        <p:txBody>
          <a:bodyPr wrap="none" rtlCol="0">
            <a:spAutoFit/>
          </a:bodyPr>
          <a:lstStyle/>
          <a:p>
            <a:pPr algn="ctr"/>
            <a:r>
              <a:rPr lang="en-US" altLang="ko-KR" sz="1800" dirty="0"/>
              <a:t>Python</a:t>
            </a:r>
            <a:endParaRPr lang="ko-KR" altLang="en-US" sz="1800" dirty="0"/>
          </a:p>
        </p:txBody>
      </p:sp>
      <p:sp>
        <p:nvSpPr>
          <p:cNvPr id="9" name="Freeform: Shape 8">
            <a:extLst>
              <a:ext uri="{FF2B5EF4-FFF2-40B4-BE49-F238E27FC236}">
                <a16:creationId xmlns:a16="http://schemas.microsoft.com/office/drawing/2014/main" id="{03A24C8C-1058-4539-A70B-EAF636D818EF}"/>
              </a:ext>
            </a:extLst>
          </p:cNvPr>
          <p:cNvSpPr/>
          <p:nvPr/>
        </p:nvSpPr>
        <p:spPr>
          <a:xfrm>
            <a:off x="2610034" y="2775942"/>
            <a:ext cx="4643022" cy="2011680"/>
          </a:xfrm>
          <a:custGeom>
            <a:avLst/>
            <a:gdLst>
              <a:gd name="connsiteX0" fmla="*/ 0 w 4643022"/>
              <a:gd name="connsiteY0" fmla="*/ 546865 h 2011680"/>
              <a:gd name="connsiteX1" fmla="*/ 1384917 w 4643022"/>
              <a:gd name="connsiteY1" fmla="*/ 5327 h 2011680"/>
              <a:gd name="connsiteX2" fmla="*/ 3426781 w 4643022"/>
              <a:gd name="connsiteY2" fmla="*/ 839828 h 2011680"/>
              <a:gd name="connsiteX3" fmla="*/ 4643022 w 4643022"/>
              <a:gd name="connsiteY3" fmla="*/ 2011680 h 2011680"/>
            </a:gdLst>
            <a:ahLst/>
            <a:cxnLst>
              <a:cxn ang="0">
                <a:pos x="connsiteX0" y="connsiteY0"/>
              </a:cxn>
              <a:cxn ang="0">
                <a:pos x="connsiteX1" y="connsiteY1"/>
              </a:cxn>
              <a:cxn ang="0">
                <a:pos x="connsiteX2" y="connsiteY2"/>
              </a:cxn>
              <a:cxn ang="0">
                <a:pos x="connsiteX3" y="connsiteY3"/>
              </a:cxn>
            </a:cxnLst>
            <a:rect l="l" t="t" r="r" b="b"/>
            <a:pathLst>
              <a:path w="4643022" h="2011680">
                <a:moveTo>
                  <a:pt x="0" y="546865"/>
                </a:moveTo>
                <a:cubicBezTo>
                  <a:pt x="406893" y="251682"/>
                  <a:pt x="813787" y="-43500"/>
                  <a:pt x="1384917" y="5327"/>
                </a:cubicBezTo>
                <a:cubicBezTo>
                  <a:pt x="1956047" y="54154"/>
                  <a:pt x="2883764" y="505436"/>
                  <a:pt x="3426781" y="839828"/>
                </a:cubicBezTo>
                <a:cubicBezTo>
                  <a:pt x="3969799" y="1174220"/>
                  <a:pt x="4306410" y="1592950"/>
                  <a:pt x="4643022" y="2011680"/>
                </a:cubicBezTo>
              </a:path>
            </a:pathLst>
          </a:custGeom>
          <a:noFill/>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5FE6FFE-D789-4ACD-9932-1990557EB4BE}"/>
              </a:ext>
            </a:extLst>
          </p:cNvPr>
          <p:cNvSpPr txBox="1"/>
          <p:nvPr/>
        </p:nvSpPr>
        <p:spPr>
          <a:xfrm>
            <a:off x="1793796" y="4543514"/>
            <a:ext cx="284052" cy="307777"/>
          </a:xfrm>
          <a:prstGeom prst="rect">
            <a:avLst/>
          </a:prstGeom>
          <a:noFill/>
        </p:spPr>
        <p:txBody>
          <a:bodyPr wrap="none" rtlCol="0">
            <a:spAutoFit/>
          </a:bodyPr>
          <a:lstStyle/>
          <a:p>
            <a:pPr algn="ctr"/>
            <a:r>
              <a:rPr lang="en-US" altLang="ko-KR" dirty="0"/>
              <a:t>1</a:t>
            </a:r>
            <a:endParaRPr lang="ko-KR" altLang="en-US" dirty="0"/>
          </a:p>
        </p:txBody>
      </p:sp>
      <p:sp>
        <p:nvSpPr>
          <p:cNvPr id="27" name="TextBox 26">
            <a:extLst>
              <a:ext uri="{FF2B5EF4-FFF2-40B4-BE49-F238E27FC236}">
                <a16:creationId xmlns:a16="http://schemas.microsoft.com/office/drawing/2014/main" id="{2EF0C75A-C376-4E5D-B3F7-23CFE2236F62}"/>
              </a:ext>
            </a:extLst>
          </p:cNvPr>
          <p:cNvSpPr txBox="1"/>
          <p:nvPr/>
        </p:nvSpPr>
        <p:spPr>
          <a:xfrm>
            <a:off x="1735916" y="3179426"/>
            <a:ext cx="284052" cy="307777"/>
          </a:xfrm>
          <a:prstGeom prst="rect">
            <a:avLst/>
          </a:prstGeom>
          <a:noFill/>
        </p:spPr>
        <p:txBody>
          <a:bodyPr wrap="none" rtlCol="0">
            <a:spAutoFit/>
          </a:bodyPr>
          <a:lstStyle/>
          <a:p>
            <a:pPr algn="ctr"/>
            <a:r>
              <a:rPr lang="en-US" altLang="ko-KR" dirty="0"/>
              <a:t>4</a:t>
            </a:r>
            <a:endParaRPr lang="ko-KR" altLang="en-US" dirty="0"/>
          </a:p>
        </p:txBody>
      </p:sp>
    </p:spTree>
    <p:extLst>
      <p:ext uri="{BB962C8B-B14F-4D97-AF65-F5344CB8AC3E}">
        <p14:creationId xmlns:p14="http://schemas.microsoft.com/office/powerpoint/2010/main" val="422741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91E73-56C0-4F42-885F-32E8398462C0}"/>
              </a:ext>
            </a:extLst>
          </p:cNvPr>
          <p:cNvSpPr>
            <a:spLocks noGrp="1"/>
          </p:cNvSpPr>
          <p:nvPr>
            <p:ph type="title"/>
          </p:nvPr>
        </p:nvSpPr>
        <p:spPr/>
        <p:txBody>
          <a:bodyPr>
            <a:normAutofit/>
          </a:bodyPr>
          <a:lstStyle/>
          <a:p>
            <a:r>
              <a:rPr lang="en-US" altLang="ko-KR" b="0" dirty="0"/>
              <a:t>Guide to 3D Vision Computation</a:t>
            </a:r>
            <a:endParaRPr lang="ko-KR" altLang="en-US" dirty="0"/>
          </a:p>
        </p:txBody>
      </p:sp>
      <p:sp>
        <p:nvSpPr>
          <p:cNvPr id="3" name="Text Placeholder 2">
            <a:extLst>
              <a:ext uri="{FF2B5EF4-FFF2-40B4-BE49-F238E27FC236}">
                <a16:creationId xmlns:a16="http://schemas.microsoft.com/office/drawing/2014/main" id="{2A4FA156-9CFA-41B0-B89C-05AEE9156472}"/>
              </a:ext>
            </a:extLst>
          </p:cNvPr>
          <p:cNvSpPr>
            <a:spLocks noGrp="1"/>
          </p:cNvSpPr>
          <p:nvPr>
            <p:ph type="body" idx="1"/>
          </p:nvPr>
        </p:nvSpPr>
        <p:spPr>
          <a:xfrm>
            <a:off x="681038" y="1255271"/>
            <a:ext cx="8543925" cy="1505684"/>
          </a:xfrm>
        </p:spPr>
        <p:txBody>
          <a:bodyPr>
            <a:normAutofit fontScale="85000" lnSpcReduction="20000"/>
          </a:bodyPr>
          <a:lstStyle/>
          <a:p>
            <a:r>
              <a:rPr lang="en-US" altLang="ko-KR" dirty="0">
                <a:hlinkClick r:id="rId2"/>
              </a:rPr>
              <a:t>https://link.springer.com/book/10.1007/978-3-319-48493-8?fbclid=IwAR3BOQRvtN5DX75NsmxwBJ9MUIjgSk82iajN1bKuc54OFNtjIHjXFa9qan0</a:t>
            </a:r>
            <a:endParaRPr lang="en-US" altLang="ko-KR" dirty="0">
              <a:hlinkClick r:id="rId3"/>
            </a:endParaRPr>
          </a:p>
          <a:p>
            <a:r>
              <a:rPr lang="en-US" altLang="ko-KR" dirty="0">
                <a:hlinkClick r:id="rId3"/>
              </a:rPr>
              <a:t>https://books.google.co.kr/books/about/Guide_to_3D_Vision_Computation.html?id=dJCxDQAAQBAJ&amp;printsec=frontcover&amp;source=kp_read_button&amp;redir_esc=y#v=onepage&amp;q&amp;f=false</a:t>
            </a:r>
            <a:endParaRPr lang="en-US" altLang="ko-KR" dirty="0"/>
          </a:p>
          <a:p>
            <a:endParaRPr lang="ko-KR" altLang="en-US" dirty="0"/>
          </a:p>
        </p:txBody>
      </p:sp>
      <p:sp>
        <p:nvSpPr>
          <p:cNvPr id="4" name="Date Placeholder 3">
            <a:extLst>
              <a:ext uri="{FF2B5EF4-FFF2-40B4-BE49-F238E27FC236}">
                <a16:creationId xmlns:a16="http://schemas.microsoft.com/office/drawing/2014/main" id="{8383D3F6-93AE-4FC2-8594-6F825ED7EF17}"/>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BFA96879-EDD5-4208-939E-FA3ED737C897}"/>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D48C2ED0-3BC4-4725-BCDD-58684A5388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2050" name="Picture 2" descr="Image result for Guide to 3D Vision Computation">
            <a:extLst>
              <a:ext uri="{FF2B5EF4-FFF2-40B4-BE49-F238E27FC236}">
                <a16:creationId xmlns:a16="http://schemas.microsoft.com/office/drawing/2014/main" id="{FDF69828-98F0-47D3-B588-E51E5F2EDC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584" y="2760955"/>
            <a:ext cx="2270830" cy="3427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58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pbs.twimg.com/media/DC7dIXfWsAMsGgt.jpg">
            <a:extLst>
              <a:ext uri="{FF2B5EF4-FFF2-40B4-BE49-F238E27FC236}">
                <a16:creationId xmlns:a16="http://schemas.microsoft.com/office/drawing/2014/main" id="{8127FE34-13BE-4DFC-A12A-06E822628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1270590"/>
            <a:ext cx="7145032" cy="3345798"/>
          </a:xfrm>
          <a:prstGeom prst="rect">
            <a:avLst/>
          </a:prstGeom>
        </p:spPr>
        <p:style>
          <a:lnRef idx="3">
            <a:schemeClr val="lt1"/>
          </a:lnRef>
          <a:fillRef idx="1">
            <a:schemeClr val="accent3"/>
          </a:fillRef>
          <a:effectRef idx="1">
            <a:schemeClr val="accent3"/>
          </a:effectRef>
          <a:fontRef idx="minor">
            <a:schemeClr val="lt1"/>
          </a:fontRef>
        </p:style>
      </p:pic>
      <p:sp>
        <p:nvSpPr>
          <p:cNvPr id="2" name="Title 1">
            <a:extLst>
              <a:ext uri="{FF2B5EF4-FFF2-40B4-BE49-F238E27FC236}">
                <a16:creationId xmlns:a16="http://schemas.microsoft.com/office/drawing/2014/main" id="{69FDAC82-1A7B-415D-B84E-3E0B52AA4D16}"/>
              </a:ext>
            </a:extLst>
          </p:cNvPr>
          <p:cNvSpPr>
            <a:spLocks noGrp="1"/>
          </p:cNvSpPr>
          <p:nvPr>
            <p:ph type="title"/>
          </p:nvPr>
        </p:nvSpPr>
        <p:spPr/>
        <p:txBody>
          <a:bodyPr/>
          <a:lstStyle/>
          <a:p>
            <a:r>
              <a:rPr lang="en-US" altLang="ko-KR" dirty="0"/>
              <a:t>Math</a:t>
            </a:r>
            <a:r>
              <a:rPr lang="ko-KR" altLang="en-US" dirty="0"/>
              <a:t> </a:t>
            </a:r>
            <a:r>
              <a:rPr lang="en-US" altLang="ko-KR" dirty="0"/>
              <a:t>for</a:t>
            </a:r>
            <a:r>
              <a:rPr lang="ko-KR" altLang="en-US" dirty="0"/>
              <a:t> </a:t>
            </a:r>
            <a:r>
              <a:rPr lang="en-US" altLang="ko-KR" dirty="0"/>
              <a:t>Deep</a:t>
            </a:r>
            <a:r>
              <a:rPr lang="ko-KR" altLang="en-US" dirty="0"/>
              <a:t> </a:t>
            </a:r>
            <a:r>
              <a:rPr lang="en-US" altLang="ko-KR"/>
              <a:t>Learning</a:t>
            </a:r>
            <a:endParaRPr lang="ko-KR" altLang="en-US"/>
          </a:p>
        </p:txBody>
      </p:sp>
      <p:sp>
        <p:nvSpPr>
          <p:cNvPr id="3" name="Date Placeholder 2">
            <a:extLst>
              <a:ext uri="{FF2B5EF4-FFF2-40B4-BE49-F238E27FC236}">
                <a16:creationId xmlns:a16="http://schemas.microsoft.com/office/drawing/2014/main" id="{99A1613C-28CB-431A-B5DD-CBB427725A98}"/>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61C6EC3E-BB46-4DC7-B9DC-7AD65495CF7F}"/>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753A04E2-9FD6-48CC-804C-83C8D5342C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1026" name="Picture 2" descr="Image result for mathematics for deep learning">
            <a:extLst>
              <a:ext uri="{FF2B5EF4-FFF2-40B4-BE49-F238E27FC236}">
                <a16:creationId xmlns:a16="http://schemas.microsoft.com/office/drawing/2014/main" id="{FD0D7527-A29E-4716-88E4-53CF6F228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035056"/>
            <a:ext cx="4216885" cy="3162664"/>
          </a:xfrm>
          <a:prstGeom prst="rect">
            <a:avLst/>
          </a:prstGeom>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832592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D8EF3-66A2-41DA-9A54-9E44AA02180F}"/>
              </a:ext>
            </a:extLst>
          </p:cNvPr>
          <p:cNvSpPr>
            <a:spLocks noGrp="1"/>
          </p:cNvSpPr>
          <p:nvPr>
            <p:ph type="dt" idx="10"/>
          </p:nvPr>
        </p:nvSpPr>
        <p:spPr/>
        <p:txBody>
          <a:bodyPr/>
          <a:lstStyle/>
          <a:p>
            <a:fld id="{FF351ED7-F0EA-420A-9B89-C5335E42CB96}" type="datetime1">
              <a:rPr lang="en-US" altLang="ko-KR" smtClean="0"/>
              <a:t>12/24/2019</a:t>
            </a:fld>
            <a:endParaRPr lang="ko-KR" altLang="en-US"/>
          </a:p>
        </p:txBody>
      </p:sp>
      <p:sp>
        <p:nvSpPr>
          <p:cNvPr id="3" name="Footer Placeholder 2">
            <a:extLst>
              <a:ext uri="{FF2B5EF4-FFF2-40B4-BE49-F238E27FC236}">
                <a16:creationId xmlns:a16="http://schemas.microsoft.com/office/drawing/2014/main" id="{9D9FC560-BE24-4F26-A0D7-3596B315F858}"/>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64F36394-D781-43A9-A6B2-8C4BAF70A0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E822EAA7-0AAC-4C1C-A827-38682C3E83AC}"/>
              </a:ext>
            </a:extLst>
          </p:cNvPr>
          <p:cNvPicPr>
            <a:picLocks noChangeAspect="1"/>
          </p:cNvPicPr>
          <p:nvPr/>
        </p:nvPicPr>
        <p:blipFill>
          <a:blip r:embed="rId2"/>
          <a:stretch>
            <a:fillRect/>
          </a:stretch>
        </p:blipFill>
        <p:spPr>
          <a:xfrm>
            <a:off x="3092365" y="1246140"/>
            <a:ext cx="3721268" cy="3992859"/>
          </a:xfrm>
          <a:prstGeom prst="rect">
            <a:avLst/>
          </a:prstGeom>
        </p:spPr>
      </p:pic>
    </p:spTree>
    <p:extLst>
      <p:ext uri="{BB962C8B-B14F-4D97-AF65-F5344CB8AC3E}">
        <p14:creationId xmlns:p14="http://schemas.microsoft.com/office/powerpoint/2010/main" val="1644347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64C917-2094-4637-8B07-9F822ED31FA4}"/>
              </a:ext>
            </a:extLst>
          </p:cNvPr>
          <p:cNvSpPr>
            <a:spLocks noGrp="1"/>
          </p:cNvSpPr>
          <p:nvPr>
            <p:ph type="dt" idx="10"/>
          </p:nvPr>
        </p:nvSpPr>
        <p:spPr/>
        <p:txBody>
          <a:bodyPr/>
          <a:lstStyle/>
          <a:p>
            <a:fld id="{FF351ED7-F0EA-420A-9B89-C5335E42CB96}" type="datetime1">
              <a:rPr lang="en-US" altLang="ko-KR" smtClean="0"/>
              <a:t>12/24/2019</a:t>
            </a:fld>
            <a:endParaRPr lang="ko-KR" altLang="en-US"/>
          </a:p>
        </p:txBody>
      </p:sp>
      <p:sp>
        <p:nvSpPr>
          <p:cNvPr id="3" name="Footer Placeholder 2">
            <a:extLst>
              <a:ext uri="{FF2B5EF4-FFF2-40B4-BE49-F238E27FC236}">
                <a16:creationId xmlns:a16="http://schemas.microsoft.com/office/drawing/2014/main" id="{A0856758-EB67-473A-984F-45BC3195C4F3}"/>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BBB0DCC5-CBCB-4351-B1EC-100A295A1C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08417BB0-03F6-4579-B1A8-B9DADA6B9FA9}"/>
              </a:ext>
            </a:extLst>
          </p:cNvPr>
          <p:cNvPicPr>
            <a:picLocks noChangeAspect="1"/>
          </p:cNvPicPr>
          <p:nvPr/>
        </p:nvPicPr>
        <p:blipFill>
          <a:blip r:embed="rId2"/>
          <a:stretch>
            <a:fillRect/>
          </a:stretch>
        </p:blipFill>
        <p:spPr>
          <a:xfrm>
            <a:off x="2385994" y="893091"/>
            <a:ext cx="5117925" cy="5071818"/>
          </a:xfrm>
          <a:prstGeom prst="rect">
            <a:avLst/>
          </a:prstGeom>
        </p:spPr>
      </p:pic>
    </p:spTree>
    <p:extLst>
      <p:ext uri="{BB962C8B-B14F-4D97-AF65-F5344CB8AC3E}">
        <p14:creationId xmlns:p14="http://schemas.microsoft.com/office/powerpoint/2010/main" val="1855006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CACB-7845-41F2-A03D-658A1A9AA56E}"/>
              </a:ext>
            </a:extLst>
          </p:cNvPr>
          <p:cNvSpPr>
            <a:spLocks noGrp="1"/>
          </p:cNvSpPr>
          <p:nvPr>
            <p:ph type="title"/>
          </p:nvPr>
        </p:nvSpPr>
        <p:spPr/>
        <p:txBody>
          <a:bodyPr>
            <a:noAutofit/>
          </a:bodyPr>
          <a:lstStyle/>
          <a:p>
            <a:r>
              <a:rPr lang="en-US" altLang="ko-KR" sz="2400" b="0" dirty="0"/>
              <a:t>Optimal Transport Theory the New Math for Deep Learning</a:t>
            </a:r>
            <a:endParaRPr lang="ko-KR" altLang="en-US" sz="2400" dirty="0"/>
          </a:p>
        </p:txBody>
      </p:sp>
      <p:sp>
        <p:nvSpPr>
          <p:cNvPr id="6" name="Text Placeholder 5">
            <a:extLst>
              <a:ext uri="{FF2B5EF4-FFF2-40B4-BE49-F238E27FC236}">
                <a16:creationId xmlns:a16="http://schemas.microsoft.com/office/drawing/2014/main" id="{1A283269-209B-4469-A38E-262405A2D68D}"/>
              </a:ext>
            </a:extLst>
          </p:cNvPr>
          <p:cNvSpPr>
            <a:spLocks noGrp="1"/>
          </p:cNvSpPr>
          <p:nvPr>
            <p:ph type="body" idx="1"/>
          </p:nvPr>
        </p:nvSpPr>
        <p:spPr>
          <a:xfrm>
            <a:off x="681038" y="1255271"/>
            <a:ext cx="8543925" cy="1896302"/>
          </a:xfrm>
        </p:spPr>
        <p:txBody>
          <a:bodyPr>
            <a:normAutofit/>
          </a:bodyPr>
          <a:lstStyle/>
          <a:p>
            <a:r>
              <a:rPr lang="en-US" altLang="ko-KR" dirty="0">
                <a:hlinkClick r:id="rId2"/>
              </a:rPr>
              <a:t>https://www.birs.ca/cmo-workshops/2017/17w5093/report17w5093.pdf</a:t>
            </a:r>
            <a:endParaRPr lang="en-US" altLang="ko-KR" dirty="0">
              <a:hlinkClick r:id="rId3"/>
            </a:endParaRPr>
          </a:p>
          <a:p>
            <a:r>
              <a:rPr lang="en-US" altLang="ko-KR" dirty="0">
                <a:hlinkClick r:id="rId3"/>
              </a:rPr>
              <a:t>https://mathematical-coffees.github.io/slides/mc01-courty.pdf</a:t>
            </a:r>
            <a:endParaRPr lang="en-US" altLang="ko-KR" dirty="0">
              <a:hlinkClick r:id="rId4"/>
            </a:endParaRPr>
          </a:p>
          <a:p>
            <a:r>
              <a:rPr lang="en-US" altLang="ko-KR" dirty="0">
                <a:hlinkClick r:id="rId4"/>
              </a:rPr>
              <a:t>https://medium.com/intuitionmachine/optimal-transport-theory-the-new-math-for-deep-learning-2520395fc183</a:t>
            </a:r>
            <a:endParaRPr lang="ko-KR" altLang="en-US" dirty="0"/>
          </a:p>
        </p:txBody>
      </p:sp>
      <p:sp>
        <p:nvSpPr>
          <p:cNvPr id="3" name="Date Placeholder 2">
            <a:extLst>
              <a:ext uri="{FF2B5EF4-FFF2-40B4-BE49-F238E27FC236}">
                <a16:creationId xmlns:a16="http://schemas.microsoft.com/office/drawing/2014/main" id="{1D6E212A-FF26-42A5-9D20-01F4369E2CFB}"/>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C0AE0764-3CB6-40EF-970A-3223E6E54654}"/>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113639B9-0E6A-491F-8715-86E2B8B6A7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1026" name="Picture 2" descr="https://miro.medium.com/max/3985/1*Q70VJ5n6MbVHmA6sxmCC6g.jpeg">
            <a:extLst>
              <a:ext uri="{FF2B5EF4-FFF2-40B4-BE49-F238E27FC236}">
                <a16:creationId xmlns:a16="http://schemas.microsoft.com/office/drawing/2014/main" id="{B88E36E3-E985-445F-93FB-D8DC46F5EC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5260" y="3496647"/>
            <a:ext cx="4755479" cy="268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307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8F7A-E6F2-471A-A4E8-D4FA160F34CB}"/>
              </a:ext>
            </a:extLst>
          </p:cNvPr>
          <p:cNvSpPr>
            <a:spLocks noGrp="1"/>
          </p:cNvSpPr>
          <p:nvPr>
            <p:ph type="title"/>
          </p:nvPr>
        </p:nvSpPr>
        <p:spPr/>
        <p:txBody>
          <a:bodyPr>
            <a:noAutofit/>
          </a:bodyPr>
          <a:lstStyle/>
          <a:p>
            <a:r>
              <a:rPr lang="en-US" altLang="ko-KR" sz="3600" dirty="0"/>
              <a:t>Optimal Transport and Machine Learning</a:t>
            </a:r>
            <a:endParaRPr lang="ko-KR" altLang="en-US" sz="3600" dirty="0"/>
          </a:p>
        </p:txBody>
      </p:sp>
      <p:sp>
        <p:nvSpPr>
          <p:cNvPr id="3" name="Text Placeholder 2">
            <a:extLst>
              <a:ext uri="{FF2B5EF4-FFF2-40B4-BE49-F238E27FC236}">
                <a16:creationId xmlns:a16="http://schemas.microsoft.com/office/drawing/2014/main" id="{3814D1F1-7736-4610-9D19-7065F4A652B6}"/>
              </a:ext>
            </a:extLst>
          </p:cNvPr>
          <p:cNvSpPr>
            <a:spLocks noGrp="1"/>
          </p:cNvSpPr>
          <p:nvPr>
            <p:ph type="body" idx="1"/>
          </p:nvPr>
        </p:nvSpPr>
        <p:spPr/>
        <p:txBody>
          <a:bodyPr>
            <a:normAutofit fontScale="77500" lnSpcReduction="20000"/>
          </a:bodyPr>
          <a:lstStyle/>
          <a:p>
            <a:pPr>
              <a:lnSpc>
                <a:spcPct val="110000"/>
              </a:lnSpc>
            </a:pPr>
            <a:r>
              <a:rPr lang="en-US" altLang="ko-KR" dirty="0">
                <a:hlinkClick r:id="rId2"/>
              </a:rPr>
              <a:t>https://nips.cc/Conferences/2017/Schedule?showEvent=8758</a:t>
            </a:r>
            <a:endParaRPr lang="en-US" altLang="ko-KR" dirty="0"/>
          </a:p>
          <a:p>
            <a:pPr>
              <a:lnSpc>
                <a:spcPct val="110000"/>
              </a:lnSpc>
            </a:pPr>
            <a:r>
              <a:rPr lang="en-US" altLang="ko-KR" dirty="0"/>
              <a:t>Optimal transport (OT) is gradually establishing itself as a powerful and essential tool to compare probability measures, which in machine learning take the form of point clouds, histograms, bags-of-features, or more generally datasets to be compared with probability densities and generative models.</a:t>
            </a:r>
          </a:p>
          <a:p>
            <a:pPr>
              <a:lnSpc>
                <a:spcPct val="110000"/>
              </a:lnSpc>
            </a:pPr>
            <a:r>
              <a:rPr lang="en-US" altLang="ko-KR" dirty="0"/>
              <a:t>OT can be traced back to early work by Monge, and later to Kantorovich and Dantzig during the birth of linear programming. The mathematical theory of OT has produced several important developments since the 90's, crowned by Cédric Villani's Fields Medal in 2010.</a:t>
            </a:r>
          </a:p>
          <a:p>
            <a:pPr>
              <a:lnSpc>
                <a:spcPct val="110000"/>
              </a:lnSpc>
            </a:pPr>
            <a:r>
              <a:rPr lang="en-US" altLang="ko-KR" dirty="0"/>
              <a:t>OT is now transitioning into more applied spheres, including recent applications to machine learning, because it can tackle challenging learning scenarios including dimensionality reduction, structured prediction problems that involve histograms, and estimation of generative models in highly degenerate, high-dimensional </a:t>
            </a:r>
            <a:r>
              <a:rPr lang="en-US" altLang="ko-KR"/>
              <a:t>problems.</a:t>
            </a:r>
          </a:p>
          <a:p>
            <a:pPr>
              <a:lnSpc>
                <a:spcPct val="110000"/>
              </a:lnSpc>
            </a:pPr>
            <a:r>
              <a:rPr lang="en-US" altLang="ko-KR"/>
              <a:t>This </a:t>
            </a:r>
            <a:r>
              <a:rPr lang="en-US" altLang="ko-KR" dirty="0"/>
              <a:t>workshop will follow that organized 3 years ago (NIPS 2014) and will seek to amplify that trend. We will provide the audience with an update on all of the very recent successes brought forward by efficient solvers and innovative applications through a long list of invited talks. We will add to that a few contributed presentations (oral, and, if needed posters) and, finally, a panel for all invited speakers to take questions from the audience and formulate more nuanced opinions on this nascent field.</a:t>
            </a:r>
            <a:endParaRPr lang="ko-KR" altLang="en-US" dirty="0"/>
          </a:p>
        </p:txBody>
      </p:sp>
      <p:sp>
        <p:nvSpPr>
          <p:cNvPr id="4" name="Date Placeholder 3">
            <a:extLst>
              <a:ext uri="{FF2B5EF4-FFF2-40B4-BE49-F238E27FC236}">
                <a16:creationId xmlns:a16="http://schemas.microsoft.com/office/drawing/2014/main" id="{69AF504C-5AE8-4981-BFC9-007C2850E1AD}"/>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847B798B-87BF-4573-B5FF-7B7C20B0FE56}"/>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0B0A01EA-FCF2-45CA-8842-8B5128A72A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41638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09F08-965A-4ACB-B3FA-4738B65BD3B4}"/>
              </a:ext>
            </a:extLst>
          </p:cNvPr>
          <p:cNvSpPr>
            <a:spLocks noGrp="1"/>
          </p:cNvSpPr>
          <p:nvPr>
            <p:ph type="title"/>
          </p:nvPr>
        </p:nvSpPr>
        <p:spPr>
          <a:noFill/>
        </p:spPr>
        <p:txBody>
          <a:bodyPr/>
          <a:lstStyle/>
          <a:p>
            <a:r>
              <a:rPr lang="en-US" altLang="ko-KR" dirty="0"/>
              <a:t>Git </a:t>
            </a:r>
            <a:r>
              <a:rPr lang="ko-KR" altLang="en-US" dirty="0"/>
              <a:t>안드로이드 프로젝트 업데이트</a:t>
            </a:r>
          </a:p>
        </p:txBody>
      </p:sp>
      <p:sp>
        <p:nvSpPr>
          <p:cNvPr id="3" name="Text Placeholder 2">
            <a:extLst>
              <a:ext uri="{FF2B5EF4-FFF2-40B4-BE49-F238E27FC236}">
                <a16:creationId xmlns:a16="http://schemas.microsoft.com/office/drawing/2014/main" id="{398C09A5-73FA-42CD-BC06-B6B689BAF9FD}"/>
              </a:ext>
            </a:extLst>
          </p:cNvPr>
          <p:cNvSpPr>
            <a:spLocks noGrp="1"/>
          </p:cNvSpPr>
          <p:nvPr>
            <p:ph type="body" idx="1"/>
          </p:nvPr>
        </p:nvSpPr>
        <p:spPr>
          <a:xfrm>
            <a:off x="681038" y="1255272"/>
            <a:ext cx="8543925" cy="945618"/>
          </a:xfrm>
        </p:spPr>
        <p:txBody>
          <a:bodyPr>
            <a:normAutofit fontScale="92500" lnSpcReduction="20000"/>
          </a:bodyPr>
          <a:lstStyle/>
          <a:p>
            <a:pPr>
              <a:lnSpc>
                <a:spcPct val="120000"/>
              </a:lnSpc>
            </a:pPr>
            <a:r>
              <a:rPr lang="ko-KR" altLang="en-US" b="1" dirty="0">
                <a:solidFill>
                  <a:srgbClr val="C00000"/>
                </a:solidFill>
              </a:rPr>
              <a:t>수업 전에 안드로이드 프로젝트를 업데이트 한다</a:t>
            </a:r>
            <a:r>
              <a:rPr lang="en-US" altLang="ko-KR" b="1" dirty="0">
                <a:solidFill>
                  <a:srgbClr val="C00000"/>
                </a:solidFill>
              </a:rPr>
              <a:t>.</a:t>
            </a:r>
          </a:p>
          <a:p>
            <a:pPr>
              <a:lnSpc>
                <a:spcPct val="120000"/>
              </a:lnSpc>
            </a:pPr>
            <a:r>
              <a:rPr lang="en-US" altLang="ko-KR" b="1" dirty="0">
                <a:solidFill>
                  <a:srgbClr val="00B050"/>
                </a:solidFill>
              </a:rPr>
              <a:t>Update</a:t>
            </a:r>
            <a:r>
              <a:rPr lang="ko-KR" altLang="en-US" b="1" dirty="0">
                <a:solidFill>
                  <a:srgbClr val="00B050"/>
                </a:solidFill>
              </a:rPr>
              <a:t> </a:t>
            </a:r>
            <a:r>
              <a:rPr lang="en-US" altLang="ko-KR" b="1" dirty="0">
                <a:solidFill>
                  <a:srgbClr val="00B050"/>
                </a:solidFill>
              </a:rPr>
              <a:t>Project</a:t>
            </a:r>
            <a:r>
              <a:rPr lang="ko-KR" altLang="en-US" dirty="0"/>
              <a:t> 버튼을 클릭하여 </a:t>
            </a:r>
            <a:r>
              <a:rPr lang="en-US" altLang="ko-KR" dirty="0"/>
              <a:t>git pull </a:t>
            </a:r>
            <a:r>
              <a:rPr lang="ko-KR" altLang="en-US" dirty="0"/>
              <a:t>명령어를 실행한다</a:t>
            </a:r>
            <a:r>
              <a:rPr lang="en-US" altLang="ko-KR" dirty="0"/>
              <a:t>.</a:t>
            </a:r>
            <a:endParaRPr lang="ko-KR" altLang="en-US" dirty="0"/>
          </a:p>
        </p:txBody>
      </p:sp>
      <p:sp>
        <p:nvSpPr>
          <p:cNvPr id="4" name="Date Placeholder 3">
            <a:extLst>
              <a:ext uri="{FF2B5EF4-FFF2-40B4-BE49-F238E27FC236}">
                <a16:creationId xmlns:a16="http://schemas.microsoft.com/office/drawing/2014/main" id="{A216DE85-FC77-436E-BBB2-1293C2A3BACE}"/>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209462C2-70FD-4265-B1C6-1AA714CF2721}"/>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608F09F9-F010-4D45-95E3-B5361BE1EE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9" name="Rectangle 8">
            <a:extLst>
              <a:ext uri="{FF2B5EF4-FFF2-40B4-BE49-F238E27FC236}">
                <a16:creationId xmlns:a16="http://schemas.microsoft.com/office/drawing/2014/main" id="{FA2C2706-C7E1-4D84-940B-7238A3CE02E6}"/>
              </a:ext>
            </a:extLst>
          </p:cNvPr>
          <p:cNvSpPr/>
          <p:nvPr/>
        </p:nvSpPr>
        <p:spPr>
          <a:xfrm>
            <a:off x="7239772" y="3042929"/>
            <a:ext cx="528291" cy="393892"/>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nvGrpSpPr>
          <p:cNvPr id="13" name="Group 12">
            <a:extLst>
              <a:ext uri="{FF2B5EF4-FFF2-40B4-BE49-F238E27FC236}">
                <a16:creationId xmlns:a16="http://schemas.microsoft.com/office/drawing/2014/main" id="{2EEDAEB1-B934-4614-ACDE-E921B27FF37B}"/>
              </a:ext>
            </a:extLst>
          </p:cNvPr>
          <p:cNvGrpSpPr/>
          <p:nvPr/>
        </p:nvGrpSpPr>
        <p:grpSpPr>
          <a:xfrm>
            <a:off x="6003177" y="3941887"/>
            <a:ext cx="3001479" cy="1120916"/>
            <a:chOff x="5473678" y="3804880"/>
            <a:chExt cx="3636922" cy="1460496"/>
          </a:xfrm>
        </p:grpSpPr>
        <p:pic>
          <p:nvPicPr>
            <p:cNvPr id="11" name="Picture 10">
              <a:extLst>
                <a:ext uri="{FF2B5EF4-FFF2-40B4-BE49-F238E27FC236}">
                  <a16:creationId xmlns:a16="http://schemas.microsoft.com/office/drawing/2014/main" id="{767824DB-5949-4D98-A7B3-33647FB1EB01}"/>
                </a:ext>
              </a:extLst>
            </p:cNvPr>
            <p:cNvPicPr>
              <a:picLocks noChangeAspect="1"/>
            </p:cNvPicPr>
            <p:nvPr/>
          </p:nvPicPr>
          <p:blipFill>
            <a:blip r:embed="rId2"/>
            <a:stretch>
              <a:fillRect/>
            </a:stretch>
          </p:blipFill>
          <p:spPr>
            <a:xfrm>
              <a:off x="5473678" y="3804880"/>
              <a:ext cx="3636922" cy="1460496"/>
            </a:xfrm>
            <a:prstGeom prst="rect">
              <a:avLst/>
            </a:prstGeom>
          </p:spPr>
          <p:style>
            <a:lnRef idx="3">
              <a:schemeClr val="lt1"/>
            </a:lnRef>
            <a:fillRef idx="1">
              <a:schemeClr val="accent3"/>
            </a:fillRef>
            <a:effectRef idx="1">
              <a:schemeClr val="accent3"/>
            </a:effectRef>
            <a:fontRef idx="minor">
              <a:schemeClr val="lt1"/>
            </a:fontRef>
          </p:style>
        </p:pic>
        <p:sp>
          <p:nvSpPr>
            <p:cNvPr id="12" name="Rectangle 11">
              <a:extLst>
                <a:ext uri="{FF2B5EF4-FFF2-40B4-BE49-F238E27FC236}">
                  <a16:creationId xmlns:a16="http://schemas.microsoft.com/office/drawing/2014/main" id="{EE39945A-1E39-4E1D-8437-67D2C7284490}"/>
                </a:ext>
              </a:extLst>
            </p:cNvPr>
            <p:cNvSpPr/>
            <p:nvPr/>
          </p:nvSpPr>
          <p:spPr>
            <a:xfrm>
              <a:off x="7145002" y="4918228"/>
              <a:ext cx="1083312" cy="329392"/>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cxnSp>
        <p:nvCxnSpPr>
          <p:cNvPr id="19" name="Connector: Elbow 18">
            <a:extLst>
              <a:ext uri="{FF2B5EF4-FFF2-40B4-BE49-F238E27FC236}">
                <a16:creationId xmlns:a16="http://schemas.microsoft.com/office/drawing/2014/main" id="{A4646876-8886-46E3-A6C1-1990C9EE1FFC}"/>
              </a:ext>
            </a:extLst>
          </p:cNvPr>
          <p:cNvCxnSpPr>
            <a:cxnSpLocks/>
            <a:stCxn id="9" idx="2"/>
            <a:endCxn id="11" idx="0"/>
          </p:cNvCxnSpPr>
          <p:nvPr/>
        </p:nvCxnSpPr>
        <p:spPr>
          <a:xfrm rot="5400000">
            <a:off x="7251385" y="3689354"/>
            <a:ext cx="505066" cy="1"/>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grpSp>
        <p:nvGrpSpPr>
          <p:cNvPr id="23" name="Group 22">
            <a:extLst>
              <a:ext uri="{FF2B5EF4-FFF2-40B4-BE49-F238E27FC236}">
                <a16:creationId xmlns:a16="http://schemas.microsoft.com/office/drawing/2014/main" id="{C3AB1442-9B43-4DAE-8B04-5401C0825795}"/>
              </a:ext>
            </a:extLst>
          </p:cNvPr>
          <p:cNvGrpSpPr/>
          <p:nvPr/>
        </p:nvGrpSpPr>
        <p:grpSpPr>
          <a:xfrm>
            <a:off x="1100830" y="2662296"/>
            <a:ext cx="3972645" cy="3404892"/>
            <a:chOff x="795400" y="2145416"/>
            <a:chExt cx="4455672" cy="4003886"/>
          </a:xfrm>
        </p:grpSpPr>
        <p:pic>
          <p:nvPicPr>
            <p:cNvPr id="7" name="Picture 6">
              <a:extLst>
                <a:ext uri="{FF2B5EF4-FFF2-40B4-BE49-F238E27FC236}">
                  <a16:creationId xmlns:a16="http://schemas.microsoft.com/office/drawing/2014/main" id="{C306AC91-9C98-4D51-83AE-0D3943F1DEBB}"/>
                </a:ext>
              </a:extLst>
            </p:cNvPr>
            <p:cNvPicPr>
              <a:picLocks noChangeAspect="1"/>
            </p:cNvPicPr>
            <p:nvPr/>
          </p:nvPicPr>
          <p:blipFill>
            <a:blip r:embed="rId3"/>
            <a:stretch>
              <a:fillRect/>
            </a:stretch>
          </p:blipFill>
          <p:spPr>
            <a:xfrm>
              <a:off x="795400" y="2145416"/>
              <a:ext cx="4455672" cy="4003886"/>
            </a:xfrm>
            <a:prstGeom prst="rect">
              <a:avLst/>
            </a:prstGeom>
          </p:spPr>
          <p:style>
            <a:lnRef idx="3">
              <a:schemeClr val="lt1"/>
            </a:lnRef>
            <a:fillRef idx="1">
              <a:schemeClr val="accent3"/>
            </a:fillRef>
            <a:effectRef idx="1">
              <a:schemeClr val="accent3"/>
            </a:effectRef>
            <a:fontRef idx="minor">
              <a:schemeClr val="lt1"/>
            </a:fontRef>
          </p:style>
        </p:pic>
        <p:sp>
          <p:nvSpPr>
            <p:cNvPr id="16" name="Oval 15">
              <a:extLst>
                <a:ext uri="{FF2B5EF4-FFF2-40B4-BE49-F238E27FC236}">
                  <a16:creationId xmlns:a16="http://schemas.microsoft.com/office/drawing/2014/main" id="{E1A950A9-5B45-4D4F-91A5-846D82FC2659}"/>
                </a:ext>
              </a:extLst>
            </p:cNvPr>
            <p:cNvSpPr/>
            <p:nvPr/>
          </p:nvSpPr>
          <p:spPr>
            <a:xfrm>
              <a:off x="3346882" y="2437659"/>
              <a:ext cx="255969" cy="255764"/>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endParaRPr lang="ko-KR" altLang="en-US" sz="1200" b="1" dirty="0">
                <a:solidFill>
                  <a:srgbClr val="FF0000"/>
                </a:solidFill>
              </a:endParaRPr>
            </a:p>
          </p:txBody>
        </p:sp>
      </p:grpSp>
      <p:cxnSp>
        <p:nvCxnSpPr>
          <p:cNvPr id="18" name="Connector: Elbow 17">
            <a:extLst>
              <a:ext uri="{FF2B5EF4-FFF2-40B4-BE49-F238E27FC236}">
                <a16:creationId xmlns:a16="http://schemas.microsoft.com/office/drawing/2014/main" id="{EC111C58-B1E8-4A9F-B692-CF6DDABC0857}"/>
              </a:ext>
            </a:extLst>
          </p:cNvPr>
          <p:cNvCxnSpPr>
            <a:cxnSpLocks/>
            <a:stCxn id="16" idx="0"/>
            <a:endCxn id="9" idx="0"/>
          </p:cNvCxnSpPr>
          <p:nvPr/>
        </p:nvCxnSpPr>
        <p:spPr>
          <a:xfrm rot="16200000" flipH="1">
            <a:off x="5430815" y="969827"/>
            <a:ext cx="132110" cy="4014095"/>
          </a:xfrm>
          <a:prstGeom prst="bentConnector3">
            <a:avLst>
              <a:gd name="adj1" fmla="val -173038"/>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76215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D4381-7C87-4684-8B63-016A26BC5AFC}"/>
              </a:ext>
            </a:extLst>
          </p:cNvPr>
          <p:cNvSpPr>
            <a:spLocks noGrp="1"/>
          </p:cNvSpPr>
          <p:nvPr>
            <p:ph type="title"/>
          </p:nvPr>
        </p:nvSpPr>
        <p:spPr/>
        <p:txBody>
          <a:bodyPr/>
          <a:lstStyle/>
          <a:p>
            <a:r>
              <a:rPr lang="ko-KR" altLang="en-US" dirty="0"/>
              <a:t>영상 처리</a:t>
            </a:r>
          </a:p>
        </p:txBody>
      </p:sp>
      <p:sp>
        <p:nvSpPr>
          <p:cNvPr id="3" name="Text Placeholder 2">
            <a:extLst>
              <a:ext uri="{FF2B5EF4-FFF2-40B4-BE49-F238E27FC236}">
                <a16:creationId xmlns:a16="http://schemas.microsoft.com/office/drawing/2014/main" id="{3EB1CC0A-CFF2-4D1B-9EF6-0801E42AF5A9}"/>
              </a:ext>
            </a:extLst>
          </p:cNvPr>
          <p:cNvSpPr>
            <a:spLocks noGrp="1"/>
          </p:cNvSpPr>
          <p:nvPr>
            <p:ph type="body" idx="1"/>
          </p:nvPr>
        </p:nvSpPr>
        <p:spPr/>
        <p:txBody>
          <a:bodyPr/>
          <a:lstStyle/>
          <a:p>
            <a:r>
              <a:rPr lang="en-US" altLang="ko-KR" dirty="0"/>
              <a:t>Python3-OpenCV</a:t>
            </a:r>
            <a:r>
              <a:rPr lang="ko-KR" altLang="en-US" dirty="0"/>
              <a:t> 설치</a:t>
            </a:r>
          </a:p>
        </p:txBody>
      </p:sp>
      <p:sp>
        <p:nvSpPr>
          <p:cNvPr id="4" name="Date Placeholder 3">
            <a:extLst>
              <a:ext uri="{FF2B5EF4-FFF2-40B4-BE49-F238E27FC236}">
                <a16:creationId xmlns:a16="http://schemas.microsoft.com/office/drawing/2014/main" id="{079A7B45-1446-4B8D-B15E-1BA001EA6A7A}"/>
              </a:ext>
            </a:extLst>
          </p:cNvPr>
          <p:cNvSpPr>
            <a:spLocks noGrp="1"/>
          </p:cNvSpPr>
          <p:nvPr>
            <p:ph type="dt" idx="10"/>
          </p:nvPr>
        </p:nvSpPr>
        <p:spPr/>
        <p:txBody>
          <a:bodyPr/>
          <a:lstStyle/>
          <a:p>
            <a:fld id="{11B0EE08-B4C3-42E5-AB58-B447E2ED7809}"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5BB0C897-5694-4716-BD1B-B1B6C3634433}"/>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AF493938-36C8-41B3-BFD2-614AED30D7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3320682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2CE03-CE8C-4D07-A12D-335F509F97AC}"/>
              </a:ext>
            </a:extLst>
          </p:cNvPr>
          <p:cNvSpPr>
            <a:spLocks noGrp="1"/>
          </p:cNvSpPr>
          <p:nvPr>
            <p:ph type="title"/>
          </p:nvPr>
        </p:nvSpPr>
        <p:spPr/>
        <p:txBody>
          <a:bodyPr/>
          <a:lstStyle/>
          <a:p>
            <a:r>
              <a:rPr lang="en-US" altLang="ko-KR" dirty="0"/>
              <a:t>OpenCV</a:t>
            </a:r>
            <a:endParaRPr lang="ko-KR" altLang="en-US" dirty="0"/>
          </a:p>
        </p:txBody>
      </p:sp>
      <p:sp>
        <p:nvSpPr>
          <p:cNvPr id="3" name="Text Placeholder 2">
            <a:extLst>
              <a:ext uri="{FF2B5EF4-FFF2-40B4-BE49-F238E27FC236}">
                <a16:creationId xmlns:a16="http://schemas.microsoft.com/office/drawing/2014/main" id="{4F8BB034-900F-4F70-86C0-BC88DA218C56}"/>
              </a:ext>
            </a:extLst>
          </p:cNvPr>
          <p:cNvSpPr>
            <a:spLocks noGrp="1"/>
          </p:cNvSpPr>
          <p:nvPr>
            <p:ph type="body" idx="1"/>
          </p:nvPr>
        </p:nvSpPr>
        <p:spPr>
          <a:xfrm>
            <a:off x="681038" y="1255271"/>
            <a:ext cx="8543925" cy="2410567"/>
          </a:xfrm>
        </p:spPr>
        <p:txBody>
          <a:bodyPr/>
          <a:lstStyle/>
          <a:p>
            <a:pPr>
              <a:lnSpc>
                <a:spcPct val="100000"/>
              </a:lnSpc>
            </a:pPr>
            <a:r>
              <a:rPr lang="en-US" altLang="ko-KR" dirty="0"/>
              <a:t>OpenCV (Open source computer vision) is a library of programming functions mainly aimed at real-time computer vision. </a:t>
            </a:r>
          </a:p>
          <a:p>
            <a:pPr>
              <a:lnSpc>
                <a:spcPct val="100000"/>
              </a:lnSpc>
            </a:pPr>
            <a:r>
              <a:rPr lang="en-US" altLang="ko-KR" dirty="0"/>
              <a:t>The library is cross-platform and free for use under the open-source BSD license.</a:t>
            </a:r>
          </a:p>
          <a:p>
            <a:pPr>
              <a:lnSpc>
                <a:spcPct val="100000"/>
              </a:lnSpc>
            </a:pPr>
            <a:r>
              <a:rPr lang="en-US" altLang="ko-KR" dirty="0"/>
              <a:t>OpenCV supports the deep learning frameworks TensorFlow, Torch/PyTorch and Caffe.</a:t>
            </a:r>
            <a:endParaRPr lang="ko-KR" altLang="en-US" dirty="0"/>
          </a:p>
        </p:txBody>
      </p:sp>
      <p:sp>
        <p:nvSpPr>
          <p:cNvPr id="4" name="Date Placeholder 3">
            <a:extLst>
              <a:ext uri="{FF2B5EF4-FFF2-40B4-BE49-F238E27FC236}">
                <a16:creationId xmlns:a16="http://schemas.microsoft.com/office/drawing/2014/main" id="{D8AACBE7-D6AA-4B18-B9A5-C94A6A5F29DE}"/>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2C61A09E-70DA-4E39-A079-95F35F4118C2}"/>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BDC04FF9-7D4C-41EC-B5C3-8D4312F9C9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2050" name="Picture 2" descr="OpenCV Logo with text svg version.svg">
            <a:extLst>
              <a:ext uri="{FF2B5EF4-FFF2-40B4-BE49-F238E27FC236}">
                <a16:creationId xmlns:a16="http://schemas.microsoft.com/office/drawing/2014/main" id="{BBAD959E-7EB1-41E0-B96C-F35AA1EE8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080" y="4094157"/>
            <a:ext cx="1042962" cy="12863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pencv">
            <a:extLst>
              <a:ext uri="{FF2B5EF4-FFF2-40B4-BE49-F238E27FC236}">
                <a16:creationId xmlns:a16="http://schemas.microsoft.com/office/drawing/2014/main" id="{8C6A1709-3C4A-4151-8EC4-344530D5E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0694" y="4050154"/>
            <a:ext cx="2943225" cy="1552575"/>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626288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71437-EE2B-4D50-8B5E-3E7FABB26E42}"/>
              </a:ext>
            </a:extLst>
          </p:cNvPr>
          <p:cNvSpPr>
            <a:spLocks noGrp="1"/>
          </p:cNvSpPr>
          <p:nvPr>
            <p:ph type="title"/>
          </p:nvPr>
        </p:nvSpPr>
        <p:spPr/>
        <p:txBody>
          <a:bodyPr/>
          <a:lstStyle/>
          <a:p>
            <a:r>
              <a:rPr lang="en-US" altLang="ko-KR" dirty="0">
                <a:solidFill>
                  <a:schemeClr val="tx1"/>
                </a:solidFill>
              </a:rPr>
              <a:t>Python3 OpenCV 3.2 </a:t>
            </a:r>
            <a:r>
              <a:rPr lang="ko-KR" altLang="en-US" dirty="0">
                <a:solidFill>
                  <a:schemeClr val="tx1"/>
                </a:solidFill>
              </a:rPr>
              <a:t>설치 </a:t>
            </a:r>
          </a:p>
        </p:txBody>
      </p:sp>
      <p:sp>
        <p:nvSpPr>
          <p:cNvPr id="3" name="Text Placeholder 2">
            <a:extLst>
              <a:ext uri="{FF2B5EF4-FFF2-40B4-BE49-F238E27FC236}">
                <a16:creationId xmlns:a16="http://schemas.microsoft.com/office/drawing/2014/main" id="{61359CDC-6A2D-431A-8419-693A0EFF0851}"/>
              </a:ext>
            </a:extLst>
          </p:cNvPr>
          <p:cNvSpPr>
            <a:spLocks noGrp="1"/>
          </p:cNvSpPr>
          <p:nvPr>
            <p:ph type="body" idx="1"/>
          </p:nvPr>
        </p:nvSpPr>
        <p:spPr>
          <a:xfrm>
            <a:off x="681038" y="1255271"/>
            <a:ext cx="6560021" cy="4921692"/>
          </a:xfrm>
        </p:spPr>
        <p:txBody>
          <a:bodyPr>
            <a:normAutofit/>
          </a:bodyPr>
          <a:lstStyle/>
          <a:p>
            <a:pPr>
              <a:lnSpc>
                <a:spcPct val="100000"/>
              </a:lnSpc>
            </a:pPr>
            <a:r>
              <a:rPr lang="ko-KR" altLang="en-US" sz="1600" dirty="0"/>
              <a:t>아래의 명령어로 </a:t>
            </a:r>
            <a:r>
              <a:rPr lang="en-US" altLang="ko-KR" sz="1600" dirty="0"/>
              <a:t>Python3 OpenCV 3.2</a:t>
            </a:r>
            <a:r>
              <a:rPr lang="ko-KR" altLang="en-US" sz="1600" dirty="0"/>
              <a:t>를 설치한다</a:t>
            </a:r>
            <a:r>
              <a:rPr lang="en-US" altLang="ko-KR" sz="1600" dirty="0"/>
              <a:t>.</a:t>
            </a:r>
          </a:p>
          <a:p>
            <a:pPr lvl="1">
              <a:lnSpc>
                <a:spcPct val="100000"/>
              </a:lnSpc>
              <a:buFont typeface="Wingdings" panose="05000000000000000000" pitchFamily="2" charset="2"/>
              <a:buChar char="Ø"/>
            </a:pPr>
            <a:r>
              <a:rPr lang="en-US" altLang="ko-KR" sz="1600" dirty="0"/>
              <a:t>sudo apt install python3-opencv -y </a:t>
            </a:r>
          </a:p>
          <a:p>
            <a:pPr lvl="1">
              <a:lnSpc>
                <a:spcPct val="100000"/>
              </a:lnSpc>
              <a:buFont typeface="Wingdings" panose="05000000000000000000" pitchFamily="2" charset="2"/>
              <a:buChar char="Ø"/>
            </a:pPr>
            <a:r>
              <a:rPr lang="en-US" altLang="ko-KR" sz="1600" dirty="0"/>
              <a:t>sudo apt install python3-tk -y</a:t>
            </a:r>
          </a:p>
          <a:p>
            <a:pPr lvl="1">
              <a:lnSpc>
                <a:spcPct val="100000"/>
              </a:lnSpc>
              <a:buFont typeface="Wingdings" panose="05000000000000000000" pitchFamily="2" charset="2"/>
              <a:buChar char="Ø"/>
            </a:pPr>
            <a:r>
              <a:rPr lang="en-US" altLang="ko-KR" sz="1600" dirty="0"/>
              <a:t>sudo pip3 install numpy </a:t>
            </a:r>
          </a:p>
          <a:p>
            <a:pPr lvl="1">
              <a:lnSpc>
                <a:spcPct val="100000"/>
              </a:lnSpc>
              <a:buFont typeface="Wingdings" panose="05000000000000000000" pitchFamily="2" charset="2"/>
              <a:buChar char="Ø"/>
            </a:pPr>
            <a:endParaRPr lang="en-US" altLang="ko-KR" sz="1600" b="1" dirty="0">
              <a:solidFill>
                <a:srgbClr val="FF0000"/>
              </a:solidFill>
            </a:endParaRPr>
          </a:p>
          <a:p>
            <a:pPr>
              <a:lnSpc>
                <a:spcPct val="100000"/>
              </a:lnSpc>
            </a:pPr>
            <a:r>
              <a:rPr lang="ko-KR" altLang="en-US" sz="1600" dirty="0"/>
              <a:t>설치 테스트</a:t>
            </a:r>
            <a:endParaRPr lang="en-US" altLang="ko-KR" sz="1600" dirty="0"/>
          </a:p>
          <a:p>
            <a:pPr lvl="1">
              <a:lnSpc>
                <a:spcPct val="100000"/>
              </a:lnSpc>
              <a:buFont typeface="Wingdings" panose="05000000000000000000" pitchFamily="2" charset="2"/>
              <a:buChar char="Ø"/>
            </a:pPr>
            <a:r>
              <a:rPr lang="en-US" altLang="ko-KR" sz="1600" dirty="0"/>
              <a:t>python3</a:t>
            </a:r>
          </a:p>
          <a:p>
            <a:pPr marL="457200" lvl="1" indent="0">
              <a:lnSpc>
                <a:spcPct val="100000"/>
              </a:lnSpc>
              <a:buNone/>
            </a:pPr>
            <a:r>
              <a:rPr lang="en-US" altLang="ko-KR" sz="1600" dirty="0"/>
              <a:t>&gt;&gt;&gt; import cv2</a:t>
            </a:r>
          </a:p>
          <a:p>
            <a:pPr marL="457200" lvl="1" indent="0">
              <a:lnSpc>
                <a:spcPct val="100000"/>
              </a:lnSpc>
              <a:buNone/>
            </a:pPr>
            <a:r>
              <a:rPr lang="en-US" altLang="ko-KR" sz="1600" dirty="0"/>
              <a:t>&gt;&gt;&gt; cv2.__version__</a:t>
            </a:r>
          </a:p>
          <a:p>
            <a:pPr marL="457200" lvl="1" indent="0">
              <a:lnSpc>
                <a:spcPct val="100000"/>
              </a:lnSpc>
              <a:buNone/>
            </a:pPr>
            <a:endParaRPr lang="en-US" altLang="ko-KR" sz="1600" dirty="0"/>
          </a:p>
          <a:p>
            <a:pPr>
              <a:lnSpc>
                <a:spcPct val="100000"/>
              </a:lnSpc>
            </a:pPr>
            <a:r>
              <a:rPr lang="en-US" altLang="ko-KR" sz="1600" dirty="0"/>
              <a:t>OpenCv 3.2 </a:t>
            </a:r>
            <a:r>
              <a:rPr lang="ko-KR" altLang="en-US" sz="1600" dirty="0"/>
              <a:t>제거 명령어 </a:t>
            </a:r>
            <a:r>
              <a:rPr lang="en-US" altLang="ko-KR" sz="1600" dirty="0"/>
              <a:t>/ </a:t>
            </a:r>
            <a:r>
              <a:rPr lang="ko-KR" altLang="en-US" sz="1600" b="1" dirty="0">
                <a:solidFill>
                  <a:srgbClr val="FF0000"/>
                </a:solidFill>
              </a:rPr>
              <a:t>필요시에만 제거한다</a:t>
            </a:r>
            <a:r>
              <a:rPr lang="en-US" altLang="ko-KR" sz="1600" b="1" dirty="0">
                <a:solidFill>
                  <a:srgbClr val="FF0000"/>
                </a:solidFill>
              </a:rPr>
              <a:t>.</a:t>
            </a:r>
          </a:p>
          <a:p>
            <a:pPr lvl="1">
              <a:lnSpc>
                <a:spcPct val="100000"/>
              </a:lnSpc>
              <a:buFont typeface="Wingdings" panose="05000000000000000000" pitchFamily="2" charset="2"/>
              <a:buChar char="Ø"/>
            </a:pPr>
            <a:r>
              <a:rPr lang="en-US" altLang="ko-KR" sz="1600" dirty="0"/>
              <a:t>sudo apt remove python3-opencv -y </a:t>
            </a:r>
          </a:p>
          <a:p>
            <a:pPr lvl="1">
              <a:lnSpc>
                <a:spcPct val="100000"/>
              </a:lnSpc>
              <a:buFont typeface="Wingdings" panose="05000000000000000000" pitchFamily="2" charset="2"/>
              <a:buChar char="Ø"/>
            </a:pPr>
            <a:r>
              <a:rPr lang="en-US" altLang="ko-KR" sz="1600" dirty="0"/>
              <a:t>sudo apt remove python3-tk -y </a:t>
            </a:r>
            <a:endParaRPr lang="en-US" altLang="ko-KR" sz="1600" b="1" dirty="0">
              <a:solidFill>
                <a:srgbClr val="FF0000"/>
              </a:solidFill>
            </a:endParaRPr>
          </a:p>
          <a:p>
            <a:pPr marL="457200" lvl="1" indent="0">
              <a:lnSpc>
                <a:spcPct val="100000"/>
              </a:lnSpc>
              <a:buNone/>
            </a:pPr>
            <a:endParaRPr lang="en-US" altLang="ko-KR" sz="1600" dirty="0"/>
          </a:p>
          <a:p>
            <a:pPr>
              <a:lnSpc>
                <a:spcPct val="100000"/>
              </a:lnSpc>
            </a:pPr>
            <a:endParaRPr lang="ko-KR" altLang="en-US" sz="1600" dirty="0"/>
          </a:p>
        </p:txBody>
      </p:sp>
      <p:sp>
        <p:nvSpPr>
          <p:cNvPr id="4" name="Date Placeholder 3">
            <a:extLst>
              <a:ext uri="{FF2B5EF4-FFF2-40B4-BE49-F238E27FC236}">
                <a16:creationId xmlns:a16="http://schemas.microsoft.com/office/drawing/2014/main" id="{91B18188-E294-456D-AA82-429818816A6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9D667EC1-6789-44EF-931D-4D152B21E629}"/>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FCCE14BC-E00B-48EC-ABE6-30F776DADA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pic>
        <p:nvPicPr>
          <p:cNvPr id="1026" name="Picture 2" descr="Image result for raspberry pi python3 opencv">
            <a:extLst>
              <a:ext uri="{FF2B5EF4-FFF2-40B4-BE49-F238E27FC236}">
                <a16:creationId xmlns:a16="http://schemas.microsoft.com/office/drawing/2014/main" id="{38E3F8E9-E675-4305-B5C2-1DC29DFD5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2572" y="2313445"/>
            <a:ext cx="2751090" cy="1834978"/>
          </a:xfrm>
          <a:prstGeom prst="rect">
            <a:avLst/>
          </a:prstGeom>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2012910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71437-EE2B-4D50-8B5E-3E7FABB26E42}"/>
              </a:ext>
            </a:extLst>
          </p:cNvPr>
          <p:cNvSpPr>
            <a:spLocks noGrp="1"/>
          </p:cNvSpPr>
          <p:nvPr>
            <p:ph type="title"/>
          </p:nvPr>
        </p:nvSpPr>
        <p:spPr/>
        <p:txBody>
          <a:bodyPr/>
          <a:lstStyle/>
          <a:p>
            <a:r>
              <a:rPr lang="en-US" altLang="ko-KR" dirty="0">
                <a:solidFill>
                  <a:schemeClr val="tx1"/>
                </a:solidFill>
              </a:rPr>
              <a:t>Python3 OpenCV 3.4.3 </a:t>
            </a:r>
            <a:r>
              <a:rPr lang="ko-KR" altLang="en-US" dirty="0">
                <a:solidFill>
                  <a:schemeClr val="tx1"/>
                </a:solidFill>
              </a:rPr>
              <a:t>설치</a:t>
            </a:r>
          </a:p>
        </p:txBody>
      </p:sp>
      <p:sp>
        <p:nvSpPr>
          <p:cNvPr id="3" name="Text Placeholder 2">
            <a:extLst>
              <a:ext uri="{FF2B5EF4-FFF2-40B4-BE49-F238E27FC236}">
                <a16:creationId xmlns:a16="http://schemas.microsoft.com/office/drawing/2014/main" id="{61359CDC-6A2D-431A-8419-693A0EFF0851}"/>
              </a:ext>
            </a:extLst>
          </p:cNvPr>
          <p:cNvSpPr>
            <a:spLocks noGrp="1"/>
          </p:cNvSpPr>
          <p:nvPr>
            <p:ph type="body" idx="1"/>
          </p:nvPr>
        </p:nvSpPr>
        <p:spPr>
          <a:xfrm>
            <a:off x="681039" y="1255271"/>
            <a:ext cx="5311388" cy="4921692"/>
          </a:xfrm>
        </p:spPr>
        <p:txBody>
          <a:bodyPr>
            <a:normAutofit fontScale="85000" lnSpcReduction="20000"/>
          </a:bodyPr>
          <a:lstStyle/>
          <a:p>
            <a:pPr>
              <a:lnSpc>
                <a:spcPct val="100000"/>
              </a:lnSpc>
            </a:pPr>
            <a:r>
              <a:rPr lang="ko-KR" altLang="en-US" sz="1600" dirty="0"/>
              <a:t>이전 버전 </a:t>
            </a:r>
            <a:r>
              <a:rPr lang="en-US" altLang="ko-KR" sz="1600" dirty="0"/>
              <a:t>Python3 OpenCV</a:t>
            </a:r>
            <a:r>
              <a:rPr lang="ko-KR" altLang="en-US" sz="1600" dirty="0"/>
              <a:t>를 제거한다</a:t>
            </a:r>
            <a:r>
              <a:rPr lang="en-US" altLang="ko-KR" sz="1600" dirty="0"/>
              <a:t>.</a:t>
            </a:r>
          </a:p>
          <a:p>
            <a:pPr lvl="1">
              <a:lnSpc>
                <a:spcPct val="100000"/>
              </a:lnSpc>
              <a:buFont typeface="Wingdings" panose="05000000000000000000" pitchFamily="2" charset="2"/>
              <a:buChar char="Ø"/>
            </a:pPr>
            <a:r>
              <a:rPr lang="en-US" altLang="ko-KR" sz="1600" dirty="0"/>
              <a:t>sudo apt remove python3-opencv -y </a:t>
            </a:r>
          </a:p>
          <a:p>
            <a:pPr lvl="1">
              <a:lnSpc>
                <a:spcPct val="100000"/>
              </a:lnSpc>
              <a:buFont typeface="Wingdings" panose="05000000000000000000" pitchFamily="2" charset="2"/>
              <a:buChar char="Ø"/>
            </a:pPr>
            <a:r>
              <a:rPr lang="en-US" altLang="ko-KR" sz="1600" dirty="0">
                <a:solidFill>
                  <a:schemeClr val="tx1"/>
                </a:solidFill>
              </a:rPr>
              <a:t>sudo</a:t>
            </a:r>
            <a:r>
              <a:rPr lang="ko-KR" altLang="en-US" sz="1600" dirty="0">
                <a:solidFill>
                  <a:schemeClr val="tx1"/>
                </a:solidFill>
              </a:rPr>
              <a:t> </a:t>
            </a:r>
            <a:r>
              <a:rPr lang="en-US" altLang="ko-KR" sz="1600" dirty="0">
                <a:solidFill>
                  <a:schemeClr val="tx1"/>
                </a:solidFill>
              </a:rPr>
              <a:t>pip3 uninstall opencv-python</a:t>
            </a:r>
          </a:p>
          <a:p>
            <a:pPr lvl="1">
              <a:lnSpc>
                <a:spcPct val="100000"/>
              </a:lnSpc>
              <a:buFont typeface="Wingdings" panose="05000000000000000000" pitchFamily="2" charset="2"/>
              <a:buChar char="Ø"/>
            </a:pPr>
            <a:r>
              <a:rPr lang="en-US" altLang="ko-KR" sz="1600" dirty="0">
                <a:solidFill>
                  <a:schemeClr val="tx1"/>
                </a:solidFill>
              </a:rPr>
              <a:t>sudo</a:t>
            </a:r>
            <a:r>
              <a:rPr lang="ko-KR" altLang="en-US" sz="1600" dirty="0">
                <a:solidFill>
                  <a:schemeClr val="tx1"/>
                </a:solidFill>
              </a:rPr>
              <a:t> </a:t>
            </a:r>
            <a:r>
              <a:rPr lang="en-US" altLang="ko-KR" sz="1600" dirty="0">
                <a:solidFill>
                  <a:schemeClr val="tx1"/>
                </a:solidFill>
              </a:rPr>
              <a:t>pip3 uninstall opencv-</a:t>
            </a:r>
            <a:r>
              <a:rPr lang="en-US" altLang="ko-KR" sz="1600" dirty="0" err="1">
                <a:solidFill>
                  <a:schemeClr val="tx1"/>
                </a:solidFill>
              </a:rPr>
              <a:t>contrib</a:t>
            </a:r>
            <a:r>
              <a:rPr lang="en-US" altLang="ko-KR" sz="1600" dirty="0">
                <a:solidFill>
                  <a:schemeClr val="tx1"/>
                </a:solidFill>
              </a:rPr>
              <a:t>-python</a:t>
            </a:r>
          </a:p>
          <a:p>
            <a:pPr>
              <a:lnSpc>
                <a:spcPct val="100000"/>
              </a:lnSpc>
            </a:pPr>
            <a:r>
              <a:rPr lang="en-US" altLang="ko-KR" sz="1600" dirty="0"/>
              <a:t>Python3 OpenCV 3.4.3</a:t>
            </a:r>
            <a:r>
              <a:rPr lang="ko-KR" altLang="en-US" sz="1600" dirty="0"/>
              <a:t>을 설치한다</a:t>
            </a:r>
            <a:r>
              <a:rPr lang="en-US" altLang="ko-KR" sz="1600" dirty="0"/>
              <a:t>.</a:t>
            </a:r>
            <a:endParaRPr lang="en-US" altLang="ko-KR" sz="1600" dirty="0">
              <a:solidFill>
                <a:schemeClr val="tx1"/>
              </a:solidFill>
              <a:latin typeface="+mn-lt"/>
            </a:endParaRPr>
          </a:p>
          <a:p>
            <a:pPr lvl="1">
              <a:lnSpc>
                <a:spcPct val="100000"/>
              </a:lnSpc>
              <a:buFont typeface="Wingdings" panose="05000000000000000000" pitchFamily="2" charset="2"/>
              <a:buChar char="Ø"/>
            </a:pPr>
            <a:r>
              <a:rPr lang="en-US" altLang="ko-KR" sz="1600" b="1" dirty="0">
                <a:solidFill>
                  <a:schemeClr val="accent5"/>
                </a:solidFill>
                <a:latin typeface="+mn-lt"/>
              </a:rPr>
              <a:t>sudo</a:t>
            </a:r>
            <a:r>
              <a:rPr lang="ko-KR" altLang="en-US" sz="1600" b="1" dirty="0">
                <a:solidFill>
                  <a:schemeClr val="accent5"/>
                </a:solidFill>
                <a:latin typeface="+mn-lt"/>
              </a:rPr>
              <a:t> </a:t>
            </a:r>
            <a:r>
              <a:rPr lang="en-US" altLang="ko-KR" sz="1600" b="1" dirty="0">
                <a:solidFill>
                  <a:schemeClr val="accent5"/>
                </a:solidFill>
                <a:latin typeface="+mn-lt"/>
              </a:rPr>
              <a:t>pip3 install opencv-</a:t>
            </a:r>
            <a:r>
              <a:rPr lang="en-US" altLang="ko-KR" sz="1600" b="1" dirty="0" err="1">
                <a:solidFill>
                  <a:schemeClr val="accent5"/>
                </a:solidFill>
                <a:latin typeface="+mn-lt"/>
              </a:rPr>
              <a:t>contrib</a:t>
            </a:r>
            <a:r>
              <a:rPr lang="en-US" altLang="ko-KR" sz="1600" b="1" dirty="0">
                <a:solidFill>
                  <a:schemeClr val="accent5"/>
                </a:solidFill>
                <a:latin typeface="+mn-lt"/>
              </a:rPr>
              <a:t>-python</a:t>
            </a:r>
          </a:p>
          <a:p>
            <a:pPr lvl="1">
              <a:lnSpc>
                <a:spcPct val="100000"/>
              </a:lnSpc>
              <a:buFont typeface="Wingdings" panose="05000000000000000000" pitchFamily="2" charset="2"/>
              <a:buChar char="Ø"/>
            </a:pPr>
            <a:r>
              <a:rPr lang="en-US" altLang="ko-KR" sz="1600" b="1" dirty="0">
                <a:solidFill>
                  <a:schemeClr val="accent5"/>
                </a:solidFill>
              </a:rPr>
              <a:t>sudo</a:t>
            </a:r>
            <a:r>
              <a:rPr lang="ko-KR" altLang="en-US" sz="1600" b="1" dirty="0">
                <a:solidFill>
                  <a:schemeClr val="accent5"/>
                </a:solidFill>
              </a:rPr>
              <a:t> </a:t>
            </a:r>
            <a:r>
              <a:rPr lang="en-US" altLang="ko-KR" sz="1600" b="1" dirty="0">
                <a:solidFill>
                  <a:schemeClr val="accent5"/>
                </a:solidFill>
              </a:rPr>
              <a:t>pip3</a:t>
            </a:r>
            <a:r>
              <a:rPr lang="ko-KR" altLang="en-US" sz="1600" b="1" dirty="0">
                <a:solidFill>
                  <a:schemeClr val="accent5"/>
                </a:solidFill>
              </a:rPr>
              <a:t> </a:t>
            </a:r>
            <a:r>
              <a:rPr lang="en-US" altLang="ko-KR" sz="1600" b="1" dirty="0">
                <a:solidFill>
                  <a:schemeClr val="accent5"/>
                </a:solidFill>
              </a:rPr>
              <a:t>install</a:t>
            </a:r>
            <a:r>
              <a:rPr lang="ko-KR" altLang="en-US" sz="1600" b="1" dirty="0">
                <a:solidFill>
                  <a:schemeClr val="accent5"/>
                </a:solidFill>
              </a:rPr>
              <a:t> </a:t>
            </a:r>
            <a:r>
              <a:rPr lang="en-US" altLang="ko-KR" sz="1600" b="1" dirty="0">
                <a:solidFill>
                  <a:schemeClr val="accent5"/>
                </a:solidFill>
              </a:rPr>
              <a:t>qtconsole</a:t>
            </a:r>
            <a:r>
              <a:rPr lang="ko-KR" altLang="en-US" sz="1600" b="1" dirty="0">
                <a:solidFill>
                  <a:schemeClr val="accent5"/>
                </a:solidFill>
              </a:rPr>
              <a:t> </a:t>
            </a:r>
            <a:endParaRPr lang="en-US" altLang="ko-KR" sz="1600" b="1" dirty="0">
              <a:solidFill>
                <a:schemeClr val="accent5"/>
              </a:solidFill>
            </a:endParaRPr>
          </a:p>
          <a:p>
            <a:pPr lvl="1">
              <a:lnSpc>
                <a:spcPct val="100000"/>
              </a:lnSpc>
              <a:buFont typeface="Wingdings" panose="05000000000000000000" pitchFamily="2" charset="2"/>
              <a:buChar char="Ø"/>
            </a:pPr>
            <a:r>
              <a:rPr lang="en-US" altLang="ko-KR" sz="1600" b="1" dirty="0">
                <a:solidFill>
                  <a:schemeClr val="accent5"/>
                </a:solidFill>
              </a:rPr>
              <a:t>sudo pip3 install scipy</a:t>
            </a:r>
          </a:p>
          <a:p>
            <a:pPr lvl="1">
              <a:lnSpc>
                <a:spcPct val="100000"/>
              </a:lnSpc>
              <a:buFont typeface="Wingdings" panose="05000000000000000000" pitchFamily="2" charset="2"/>
              <a:buChar char="Ø"/>
            </a:pPr>
            <a:r>
              <a:rPr lang="en-US" altLang="ko-KR" sz="1600" b="1" dirty="0">
                <a:solidFill>
                  <a:srgbClr val="0070C0"/>
                </a:solidFill>
              </a:rPr>
              <a:t>sudo apt install </a:t>
            </a:r>
            <a:r>
              <a:rPr lang="en-US" altLang="ko-KR" sz="1600" b="1" dirty="0" err="1">
                <a:solidFill>
                  <a:srgbClr val="0070C0"/>
                </a:solidFill>
              </a:rPr>
              <a:t>libatomic</a:t>
            </a:r>
            <a:r>
              <a:rPr lang="en-US" altLang="ko-KR" sz="1600" b="1" dirty="0">
                <a:solidFill>
                  <a:srgbClr val="0070C0"/>
                </a:solidFill>
              </a:rPr>
              <a:t>-ops-dev -y</a:t>
            </a:r>
          </a:p>
          <a:p>
            <a:pPr lvl="1">
              <a:lnSpc>
                <a:spcPct val="100000"/>
              </a:lnSpc>
              <a:buFont typeface="Wingdings" panose="05000000000000000000" pitchFamily="2" charset="2"/>
              <a:buChar char="Ø"/>
            </a:pPr>
            <a:r>
              <a:rPr lang="en-US" altLang="ko-KR" sz="1600" b="1" dirty="0">
                <a:solidFill>
                  <a:schemeClr val="accent5"/>
                </a:solidFill>
              </a:rPr>
              <a:t>sudo apt install python3-tk -y</a:t>
            </a:r>
          </a:p>
          <a:p>
            <a:pPr lvl="1">
              <a:lnSpc>
                <a:spcPct val="100000"/>
              </a:lnSpc>
              <a:buFont typeface="Wingdings" panose="05000000000000000000" pitchFamily="2" charset="2"/>
              <a:buChar char="Ø"/>
            </a:pPr>
            <a:r>
              <a:rPr lang="es-ES" altLang="ko-KR" sz="1600" b="1" dirty="0">
                <a:solidFill>
                  <a:schemeClr val="accent5"/>
                </a:solidFill>
              </a:rPr>
              <a:t>sudo apt install libhdf5-dev </a:t>
            </a:r>
            <a:r>
              <a:rPr lang="en-US" altLang="ko-KR" sz="1600" b="1" dirty="0">
                <a:solidFill>
                  <a:schemeClr val="accent5"/>
                </a:solidFill>
              </a:rPr>
              <a:t>openexr</a:t>
            </a:r>
            <a:r>
              <a:rPr lang="es-ES" altLang="ko-KR" sz="1600" b="1" dirty="0">
                <a:solidFill>
                  <a:schemeClr val="accent5"/>
                </a:solidFill>
              </a:rPr>
              <a:t> -y</a:t>
            </a:r>
            <a:endParaRPr lang="en-US" altLang="ko-KR" sz="1600" b="1" dirty="0">
              <a:solidFill>
                <a:schemeClr val="accent5"/>
              </a:solidFill>
            </a:endParaRPr>
          </a:p>
          <a:p>
            <a:pPr lvl="1">
              <a:lnSpc>
                <a:spcPct val="100000"/>
              </a:lnSpc>
              <a:buFont typeface="Wingdings" panose="05000000000000000000" pitchFamily="2" charset="2"/>
              <a:buChar char="Ø"/>
            </a:pPr>
            <a:r>
              <a:rPr lang="en-US" altLang="ko-KR" sz="1600" b="1" dirty="0">
                <a:solidFill>
                  <a:schemeClr val="accent5"/>
                </a:solidFill>
                <a:latin typeface="+mn-lt"/>
              </a:rPr>
              <a:t>sudo apt install libilmbase-dev -y</a:t>
            </a:r>
          </a:p>
          <a:p>
            <a:pPr lvl="1">
              <a:lnSpc>
                <a:spcPct val="100000"/>
              </a:lnSpc>
              <a:buFont typeface="Wingdings" panose="05000000000000000000" pitchFamily="2" charset="2"/>
              <a:buChar char="Ø"/>
            </a:pPr>
            <a:r>
              <a:rPr lang="ko-KR" altLang="ko-KR" sz="1600" b="1" dirty="0">
                <a:solidFill>
                  <a:schemeClr val="accent5"/>
                </a:solidFill>
                <a:latin typeface="+mn-lt"/>
                <a:ea typeface="inherit"/>
              </a:rPr>
              <a:t>sudo apt</a:t>
            </a:r>
            <a:r>
              <a:rPr lang="en-US" altLang="ko-KR" sz="1600" b="1" dirty="0">
                <a:solidFill>
                  <a:schemeClr val="accent5"/>
                </a:solidFill>
                <a:latin typeface="+mn-lt"/>
                <a:ea typeface="inherit"/>
              </a:rPr>
              <a:t> </a:t>
            </a:r>
            <a:r>
              <a:rPr lang="ko-KR" altLang="ko-KR" sz="1600" b="1" dirty="0">
                <a:solidFill>
                  <a:schemeClr val="accent5"/>
                </a:solidFill>
                <a:latin typeface="+mn-lt"/>
                <a:ea typeface="inherit"/>
              </a:rPr>
              <a:t>install libatlas-base-dev</a:t>
            </a:r>
            <a:r>
              <a:rPr lang="en-US" altLang="ko-KR" sz="1600" b="1" dirty="0">
                <a:solidFill>
                  <a:schemeClr val="accent5"/>
                </a:solidFill>
                <a:latin typeface="+mn-lt"/>
                <a:ea typeface="inherit"/>
              </a:rPr>
              <a:t> -y</a:t>
            </a:r>
            <a:r>
              <a:rPr lang="ko-KR" altLang="ko-KR" sz="1600" b="1" dirty="0">
                <a:solidFill>
                  <a:schemeClr val="accent5"/>
                </a:solidFill>
                <a:latin typeface="+mn-lt"/>
              </a:rPr>
              <a:t> </a:t>
            </a:r>
          </a:p>
          <a:p>
            <a:pPr lvl="1">
              <a:lnSpc>
                <a:spcPct val="100000"/>
              </a:lnSpc>
              <a:buFont typeface="Wingdings" panose="05000000000000000000" pitchFamily="2" charset="2"/>
              <a:buChar char="Ø"/>
            </a:pPr>
            <a:r>
              <a:rPr lang="en-US" altLang="ko-KR" sz="1600" b="1" dirty="0">
                <a:solidFill>
                  <a:schemeClr val="accent5"/>
                </a:solidFill>
                <a:latin typeface="+mn-lt"/>
              </a:rPr>
              <a:t>sudo apt install libjasper-dev -y</a:t>
            </a:r>
          </a:p>
          <a:p>
            <a:pPr lvl="1">
              <a:lnSpc>
                <a:spcPct val="100000"/>
              </a:lnSpc>
              <a:buFont typeface="Wingdings" panose="05000000000000000000" pitchFamily="2" charset="2"/>
              <a:buChar char="Ø"/>
            </a:pPr>
            <a:r>
              <a:rPr lang="en-US" altLang="ko-KR" sz="1600" b="1" dirty="0">
                <a:solidFill>
                  <a:schemeClr val="accent5"/>
                </a:solidFill>
                <a:latin typeface="+mn-lt"/>
              </a:rPr>
              <a:t>sudo apt install libqtgui4 libqt4-test -y</a:t>
            </a:r>
          </a:p>
          <a:p>
            <a:pPr>
              <a:lnSpc>
                <a:spcPct val="100000"/>
              </a:lnSpc>
            </a:pPr>
            <a:r>
              <a:rPr lang="ko-KR" altLang="en-US" sz="1600" dirty="0"/>
              <a:t>설치 테스트</a:t>
            </a:r>
            <a:endParaRPr lang="en-US" altLang="ko-KR" sz="1600" dirty="0"/>
          </a:p>
          <a:p>
            <a:pPr lvl="1">
              <a:lnSpc>
                <a:spcPct val="100000"/>
              </a:lnSpc>
              <a:buFont typeface="Wingdings" panose="05000000000000000000" pitchFamily="2" charset="2"/>
              <a:buChar char="Ø"/>
            </a:pPr>
            <a:r>
              <a:rPr lang="en-US" altLang="ko-KR" sz="1600" dirty="0"/>
              <a:t>python3</a:t>
            </a:r>
          </a:p>
          <a:p>
            <a:pPr marL="457200" lvl="1" indent="0">
              <a:lnSpc>
                <a:spcPct val="100000"/>
              </a:lnSpc>
              <a:buNone/>
            </a:pPr>
            <a:r>
              <a:rPr lang="en-US" altLang="ko-KR" sz="1600" dirty="0"/>
              <a:t>&gt;&gt;&gt; import cv2</a:t>
            </a:r>
          </a:p>
          <a:p>
            <a:pPr marL="457200" lvl="1" indent="0">
              <a:lnSpc>
                <a:spcPct val="100000"/>
              </a:lnSpc>
              <a:buNone/>
            </a:pPr>
            <a:r>
              <a:rPr lang="en-US" altLang="ko-KR" sz="1600" dirty="0"/>
              <a:t>&gt;&gt;&gt; cv2.__version__</a:t>
            </a:r>
          </a:p>
          <a:p>
            <a:pPr>
              <a:lnSpc>
                <a:spcPct val="100000"/>
              </a:lnSpc>
            </a:pPr>
            <a:endParaRPr lang="ko-KR" altLang="en-US" sz="1600" dirty="0"/>
          </a:p>
        </p:txBody>
      </p:sp>
      <p:sp>
        <p:nvSpPr>
          <p:cNvPr id="4" name="Date Placeholder 3">
            <a:extLst>
              <a:ext uri="{FF2B5EF4-FFF2-40B4-BE49-F238E27FC236}">
                <a16:creationId xmlns:a16="http://schemas.microsoft.com/office/drawing/2014/main" id="{91B18188-E294-456D-AA82-429818816A6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9D667EC1-6789-44EF-931D-4D152B21E629}"/>
              </a:ext>
            </a:extLst>
          </p:cNvPr>
          <p:cNvSpPr>
            <a:spLocks noGrp="1"/>
          </p:cNvSpPr>
          <p:nvPr>
            <p:ph type="ftr" idx="11"/>
          </p:nvPr>
        </p:nvSpPr>
        <p:spPr/>
        <p:txBody>
          <a:bodyPr/>
          <a:lstStyle/>
          <a:p>
            <a:r>
              <a:rPr lang="ko-KR" altLang="en-US" dirty="0"/>
              <a:t>자율주행차 제어기 설계</a:t>
            </a:r>
          </a:p>
        </p:txBody>
      </p:sp>
      <p:sp>
        <p:nvSpPr>
          <p:cNvPr id="6" name="Slide Number Placeholder 5">
            <a:extLst>
              <a:ext uri="{FF2B5EF4-FFF2-40B4-BE49-F238E27FC236}">
                <a16:creationId xmlns:a16="http://schemas.microsoft.com/office/drawing/2014/main" id="{FCCE14BC-E00B-48EC-ABE6-30F776DADA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pic>
        <p:nvPicPr>
          <p:cNvPr id="10" name="Picture 9">
            <a:extLst>
              <a:ext uri="{FF2B5EF4-FFF2-40B4-BE49-F238E27FC236}">
                <a16:creationId xmlns:a16="http://schemas.microsoft.com/office/drawing/2014/main" id="{B53FE31F-38D7-4E27-B054-32C760D35BEF}"/>
              </a:ext>
            </a:extLst>
          </p:cNvPr>
          <p:cNvPicPr>
            <a:picLocks noChangeAspect="1"/>
          </p:cNvPicPr>
          <p:nvPr/>
        </p:nvPicPr>
        <p:blipFill>
          <a:blip r:embed="rId2"/>
          <a:stretch>
            <a:fillRect/>
          </a:stretch>
        </p:blipFill>
        <p:spPr>
          <a:xfrm>
            <a:off x="4952999" y="1306241"/>
            <a:ext cx="4269454" cy="1623032"/>
          </a:xfrm>
          <a:prstGeom prst="rect">
            <a:avLst/>
          </a:prstGeom>
        </p:spPr>
        <p:style>
          <a:lnRef idx="3">
            <a:schemeClr val="lt1"/>
          </a:lnRef>
          <a:fillRef idx="1">
            <a:schemeClr val="accent3"/>
          </a:fillRef>
          <a:effectRef idx="1">
            <a:schemeClr val="accent3"/>
          </a:effectRef>
          <a:fontRef idx="minor">
            <a:schemeClr val="lt1"/>
          </a:fontRef>
        </p:style>
      </p:pic>
      <p:sp>
        <p:nvSpPr>
          <p:cNvPr id="9" name="Text Placeholder 2">
            <a:extLst>
              <a:ext uri="{FF2B5EF4-FFF2-40B4-BE49-F238E27FC236}">
                <a16:creationId xmlns:a16="http://schemas.microsoft.com/office/drawing/2014/main" id="{F0871916-E067-4A5A-A16F-1A8AFBAEDE22}"/>
              </a:ext>
            </a:extLst>
          </p:cNvPr>
          <p:cNvSpPr txBox="1">
            <a:spLocks/>
          </p:cNvSpPr>
          <p:nvPr/>
        </p:nvSpPr>
        <p:spPr>
          <a:xfrm>
            <a:off x="4952999" y="3178205"/>
            <a:ext cx="4697028" cy="2929215"/>
          </a:xfrm>
          <a:prstGeom prst="rect">
            <a:avLst/>
          </a:prstGeom>
          <a:noFill/>
          <a:ln>
            <a:noFill/>
          </a:ln>
        </p:spPr>
        <p:txBody>
          <a:bodyPr spcFirstLastPara="1" vert="horz" wrap="square" lIns="91425" tIns="45700" rIns="91425" bIns="45700" rtlCol="0" anchor="t" anchorCtr="0">
            <a:normAutofit/>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b="0" i="0" u="none" strike="noStrike" kern="1200" cap="none">
                <a:solidFill>
                  <a:schemeClr val="tx1"/>
                </a:solidFill>
                <a:latin typeface="+mn-lt"/>
                <a:ea typeface="+mn-ea"/>
                <a:cs typeface="+mn-cs"/>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0000"/>
              </a:lnSpc>
            </a:pPr>
            <a:r>
              <a:rPr lang="en-US" altLang="ko-KR" sz="1200" dirty="0"/>
              <a:t>OpenCv 3.4.3 </a:t>
            </a:r>
            <a:r>
              <a:rPr lang="ko-KR" altLang="en-US" sz="1200" dirty="0"/>
              <a:t>제거 명령어 </a:t>
            </a:r>
            <a:r>
              <a:rPr lang="en-US" altLang="ko-KR" sz="1200" dirty="0"/>
              <a:t>/ </a:t>
            </a:r>
            <a:r>
              <a:rPr lang="ko-KR" altLang="en-US" sz="1200" b="1" dirty="0">
                <a:solidFill>
                  <a:srgbClr val="FF0000"/>
                </a:solidFill>
              </a:rPr>
              <a:t>필요시에만 제거한다</a:t>
            </a:r>
            <a:r>
              <a:rPr lang="en-US" altLang="ko-KR" sz="1200" b="1" dirty="0">
                <a:solidFill>
                  <a:srgbClr val="FF0000"/>
                </a:solidFill>
              </a:rPr>
              <a:t>.</a:t>
            </a:r>
          </a:p>
          <a:p>
            <a:pPr lvl="1">
              <a:lnSpc>
                <a:spcPct val="100000"/>
              </a:lnSpc>
              <a:buFont typeface="Wingdings" panose="05000000000000000000" pitchFamily="2" charset="2"/>
              <a:buChar char="Ø"/>
            </a:pPr>
            <a:r>
              <a:rPr lang="en-US" altLang="ko-KR" sz="1200" b="1" dirty="0">
                <a:solidFill>
                  <a:schemeClr val="accent5"/>
                </a:solidFill>
                <a:latin typeface="+mn-lt"/>
              </a:rPr>
              <a:t>sudo</a:t>
            </a:r>
            <a:r>
              <a:rPr lang="ko-KR" altLang="en-US" sz="1200" b="1" dirty="0">
                <a:solidFill>
                  <a:schemeClr val="accent5"/>
                </a:solidFill>
                <a:latin typeface="+mn-lt"/>
              </a:rPr>
              <a:t> </a:t>
            </a:r>
            <a:r>
              <a:rPr lang="en-US" altLang="ko-KR" sz="1200" b="1" dirty="0">
                <a:solidFill>
                  <a:schemeClr val="accent5"/>
                </a:solidFill>
                <a:latin typeface="+mn-lt"/>
              </a:rPr>
              <a:t>pip3 uninstall opencv-</a:t>
            </a:r>
            <a:r>
              <a:rPr lang="en-US" altLang="ko-KR" sz="1200" b="1" dirty="0" err="1">
                <a:solidFill>
                  <a:schemeClr val="accent5"/>
                </a:solidFill>
                <a:latin typeface="+mn-lt"/>
              </a:rPr>
              <a:t>contrib</a:t>
            </a:r>
            <a:r>
              <a:rPr lang="en-US" altLang="ko-KR" sz="1200" b="1" dirty="0">
                <a:solidFill>
                  <a:schemeClr val="accent5"/>
                </a:solidFill>
                <a:latin typeface="+mn-lt"/>
              </a:rPr>
              <a:t>-python -y</a:t>
            </a:r>
          </a:p>
          <a:p>
            <a:pPr lvl="1">
              <a:lnSpc>
                <a:spcPct val="100000"/>
              </a:lnSpc>
              <a:buFont typeface="Wingdings" panose="05000000000000000000" pitchFamily="2" charset="2"/>
              <a:buChar char="Ø"/>
            </a:pPr>
            <a:r>
              <a:rPr lang="en-US" altLang="ko-KR" sz="1200" b="1" dirty="0">
                <a:solidFill>
                  <a:schemeClr val="accent5"/>
                </a:solidFill>
              </a:rPr>
              <a:t>sudo pip3</a:t>
            </a:r>
            <a:r>
              <a:rPr lang="ko-KR" altLang="en-US" sz="1200" b="1" dirty="0">
                <a:solidFill>
                  <a:schemeClr val="accent5"/>
                </a:solidFill>
              </a:rPr>
              <a:t> </a:t>
            </a:r>
            <a:r>
              <a:rPr lang="en-US" altLang="ko-KR" sz="1200" b="1" dirty="0">
                <a:solidFill>
                  <a:schemeClr val="accent5"/>
                </a:solidFill>
              </a:rPr>
              <a:t>uninstall</a:t>
            </a:r>
            <a:r>
              <a:rPr lang="ko-KR" altLang="en-US" sz="1200" b="1" dirty="0">
                <a:solidFill>
                  <a:schemeClr val="accent5"/>
                </a:solidFill>
              </a:rPr>
              <a:t> </a:t>
            </a:r>
            <a:r>
              <a:rPr lang="en-US" altLang="ko-KR" sz="1200" b="1" dirty="0">
                <a:solidFill>
                  <a:schemeClr val="accent5"/>
                </a:solidFill>
              </a:rPr>
              <a:t>qtconsole</a:t>
            </a:r>
            <a:r>
              <a:rPr lang="ko-KR" altLang="en-US" sz="1200" b="1" dirty="0">
                <a:solidFill>
                  <a:schemeClr val="accent5"/>
                </a:solidFill>
              </a:rPr>
              <a:t> </a:t>
            </a:r>
            <a:r>
              <a:rPr lang="en-US" altLang="ko-KR" sz="1200" b="1" dirty="0">
                <a:solidFill>
                  <a:schemeClr val="accent5"/>
                </a:solidFill>
              </a:rPr>
              <a:t>-y</a:t>
            </a:r>
          </a:p>
          <a:p>
            <a:pPr lvl="1">
              <a:lnSpc>
                <a:spcPct val="100000"/>
              </a:lnSpc>
              <a:buFont typeface="Wingdings" panose="05000000000000000000" pitchFamily="2" charset="2"/>
              <a:buChar char="Ø"/>
            </a:pPr>
            <a:r>
              <a:rPr lang="en-US" altLang="ko-KR" sz="1200" b="1" dirty="0">
                <a:solidFill>
                  <a:schemeClr val="accent5"/>
                </a:solidFill>
              </a:rPr>
              <a:t>sudo pip3 uninstall scipy -y</a:t>
            </a:r>
          </a:p>
          <a:p>
            <a:pPr lvl="1">
              <a:lnSpc>
                <a:spcPct val="100000"/>
              </a:lnSpc>
              <a:buFont typeface="Wingdings" panose="05000000000000000000" pitchFamily="2" charset="2"/>
              <a:buChar char="Ø"/>
            </a:pPr>
            <a:r>
              <a:rPr lang="en-US" altLang="ko-KR" sz="1200" b="1" dirty="0">
                <a:solidFill>
                  <a:srgbClr val="0070C0"/>
                </a:solidFill>
              </a:rPr>
              <a:t>sudo apt remove libatomic-ops-dev -y</a:t>
            </a:r>
          </a:p>
          <a:p>
            <a:pPr lvl="1">
              <a:lnSpc>
                <a:spcPct val="100000"/>
              </a:lnSpc>
              <a:buFont typeface="Wingdings" panose="05000000000000000000" pitchFamily="2" charset="2"/>
              <a:buChar char="Ø"/>
            </a:pPr>
            <a:r>
              <a:rPr lang="en-US" altLang="ko-KR" sz="1200" b="1" dirty="0">
                <a:solidFill>
                  <a:schemeClr val="accent5"/>
                </a:solidFill>
              </a:rPr>
              <a:t>sudo apt remove python3-tk -y</a:t>
            </a:r>
          </a:p>
          <a:p>
            <a:pPr lvl="1">
              <a:lnSpc>
                <a:spcPct val="100000"/>
              </a:lnSpc>
              <a:buFont typeface="Wingdings" panose="05000000000000000000" pitchFamily="2" charset="2"/>
              <a:buChar char="Ø"/>
            </a:pPr>
            <a:r>
              <a:rPr lang="es-ES" altLang="ko-KR" sz="1200" b="1" dirty="0">
                <a:solidFill>
                  <a:schemeClr val="accent5"/>
                </a:solidFill>
              </a:rPr>
              <a:t>sudo apt </a:t>
            </a:r>
            <a:r>
              <a:rPr lang="en-US" altLang="ko-KR" sz="1200" b="1" dirty="0">
                <a:solidFill>
                  <a:schemeClr val="accent5"/>
                </a:solidFill>
              </a:rPr>
              <a:t>remove</a:t>
            </a:r>
            <a:r>
              <a:rPr lang="es-ES" altLang="ko-KR" sz="1200" b="1" dirty="0">
                <a:solidFill>
                  <a:schemeClr val="accent5"/>
                </a:solidFill>
              </a:rPr>
              <a:t> libhdf5-dev </a:t>
            </a:r>
            <a:r>
              <a:rPr lang="en-US" altLang="ko-KR" sz="1200" b="1" dirty="0">
                <a:solidFill>
                  <a:schemeClr val="accent5"/>
                </a:solidFill>
              </a:rPr>
              <a:t>openexr</a:t>
            </a:r>
            <a:r>
              <a:rPr lang="es-ES" altLang="ko-KR" sz="1200" b="1" dirty="0">
                <a:solidFill>
                  <a:schemeClr val="accent5"/>
                </a:solidFill>
              </a:rPr>
              <a:t> -y</a:t>
            </a:r>
            <a:endParaRPr lang="en-US" altLang="ko-KR" sz="1200" b="1" dirty="0">
              <a:solidFill>
                <a:schemeClr val="accent5"/>
              </a:solidFill>
            </a:endParaRPr>
          </a:p>
          <a:p>
            <a:pPr lvl="1">
              <a:lnSpc>
                <a:spcPct val="100000"/>
              </a:lnSpc>
              <a:buFont typeface="Wingdings" panose="05000000000000000000" pitchFamily="2" charset="2"/>
              <a:buChar char="Ø"/>
            </a:pPr>
            <a:r>
              <a:rPr lang="en-US" altLang="ko-KR" sz="1200" b="1" dirty="0">
                <a:solidFill>
                  <a:schemeClr val="accent5"/>
                </a:solidFill>
              </a:rPr>
              <a:t>sudo apt remove libilmbase-dev -y</a:t>
            </a:r>
          </a:p>
          <a:p>
            <a:pPr lvl="1">
              <a:lnSpc>
                <a:spcPct val="100000"/>
              </a:lnSpc>
              <a:buFont typeface="Wingdings" panose="05000000000000000000" pitchFamily="2" charset="2"/>
              <a:buChar char="Ø"/>
            </a:pPr>
            <a:r>
              <a:rPr lang="ko-KR" altLang="ko-KR" sz="1200" b="1" dirty="0">
                <a:solidFill>
                  <a:schemeClr val="accent5"/>
                </a:solidFill>
                <a:ea typeface="inherit"/>
              </a:rPr>
              <a:t>sudo apt</a:t>
            </a:r>
            <a:r>
              <a:rPr lang="en-US" altLang="ko-KR" sz="1200" b="1" dirty="0">
                <a:solidFill>
                  <a:schemeClr val="accent5"/>
                </a:solidFill>
                <a:ea typeface="inherit"/>
              </a:rPr>
              <a:t> </a:t>
            </a:r>
            <a:r>
              <a:rPr lang="en-US" altLang="ko-KR" sz="1200" b="1" dirty="0">
                <a:solidFill>
                  <a:schemeClr val="accent5"/>
                </a:solidFill>
              </a:rPr>
              <a:t>remove</a:t>
            </a:r>
            <a:r>
              <a:rPr lang="ko-KR" altLang="ko-KR" sz="1200" b="1" dirty="0">
                <a:solidFill>
                  <a:schemeClr val="accent5"/>
                </a:solidFill>
                <a:ea typeface="inherit"/>
              </a:rPr>
              <a:t> libatlas-base-dev</a:t>
            </a:r>
            <a:r>
              <a:rPr lang="en-US" altLang="ko-KR" sz="1200" b="1" dirty="0">
                <a:solidFill>
                  <a:schemeClr val="accent5"/>
                </a:solidFill>
                <a:ea typeface="inherit"/>
              </a:rPr>
              <a:t> -y</a:t>
            </a:r>
            <a:r>
              <a:rPr lang="ko-KR" altLang="ko-KR" sz="1200" b="1" dirty="0">
                <a:solidFill>
                  <a:schemeClr val="accent5"/>
                </a:solidFill>
              </a:rPr>
              <a:t> </a:t>
            </a:r>
          </a:p>
          <a:p>
            <a:pPr lvl="1">
              <a:lnSpc>
                <a:spcPct val="100000"/>
              </a:lnSpc>
              <a:buFont typeface="Wingdings" panose="05000000000000000000" pitchFamily="2" charset="2"/>
              <a:buChar char="Ø"/>
            </a:pPr>
            <a:r>
              <a:rPr lang="en-US" altLang="ko-KR" sz="1200" b="1" dirty="0">
                <a:solidFill>
                  <a:schemeClr val="accent5"/>
                </a:solidFill>
              </a:rPr>
              <a:t>sudo apt remove libjasper-dev -y</a:t>
            </a:r>
          </a:p>
          <a:p>
            <a:pPr lvl="1">
              <a:lnSpc>
                <a:spcPct val="100000"/>
              </a:lnSpc>
              <a:buFont typeface="Wingdings" panose="05000000000000000000" pitchFamily="2" charset="2"/>
              <a:buChar char="Ø"/>
            </a:pPr>
            <a:r>
              <a:rPr lang="en-US" altLang="ko-KR" sz="1200" b="1" dirty="0">
                <a:solidFill>
                  <a:schemeClr val="accent5"/>
                </a:solidFill>
              </a:rPr>
              <a:t>sudo apt remove libqtgui4 libqt4-test -y</a:t>
            </a:r>
          </a:p>
          <a:p>
            <a:pPr lvl="1">
              <a:lnSpc>
                <a:spcPct val="100000"/>
              </a:lnSpc>
              <a:buFont typeface="Wingdings" panose="05000000000000000000" pitchFamily="2" charset="2"/>
              <a:buChar char="Ø"/>
            </a:pPr>
            <a:endParaRPr lang="en-US" altLang="ko-KR" sz="1200" b="1" dirty="0">
              <a:solidFill>
                <a:schemeClr val="accent5"/>
              </a:solidFill>
              <a:latin typeface="+mn-lt"/>
            </a:endParaRPr>
          </a:p>
          <a:p>
            <a:pPr>
              <a:lnSpc>
                <a:spcPct val="100000"/>
              </a:lnSpc>
            </a:pPr>
            <a:endParaRPr lang="ko-KR" altLang="en-US" sz="1200" dirty="0"/>
          </a:p>
        </p:txBody>
      </p:sp>
    </p:spTree>
    <p:extLst>
      <p:ext uri="{BB962C8B-B14F-4D97-AF65-F5344CB8AC3E}">
        <p14:creationId xmlns:p14="http://schemas.microsoft.com/office/powerpoint/2010/main" val="4037451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71437-EE2B-4D50-8B5E-3E7FABB26E42}"/>
              </a:ext>
            </a:extLst>
          </p:cNvPr>
          <p:cNvSpPr>
            <a:spLocks noGrp="1"/>
          </p:cNvSpPr>
          <p:nvPr>
            <p:ph type="title"/>
          </p:nvPr>
        </p:nvSpPr>
        <p:spPr/>
        <p:txBody>
          <a:bodyPr/>
          <a:lstStyle/>
          <a:p>
            <a:r>
              <a:rPr lang="en-US" altLang="ko-KR" dirty="0">
                <a:solidFill>
                  <a:schemeClr val="tx1"/>
                </a:solidFill>
              </a:rPr>
              <a:t>Python3 OpenCV 4.1 </a:t>
            </a:r>
            <a:r>
              <a:rPr lang="ko-KR" altLang="en-US" dirty="0">
                <a:solidFill>
                  <a:schemeClr val="tx1"/>
                </a:solidFill>
              </a:rPr>
              <a:t>설치</a:t>
            </a:r>
          </a:p>
        </p:txBody>
      </p:sp>
      <p:sp>
        <p:nvSpPr>
          <p:cNvPr id="3" name="Text Placeholder 2">
            <a:extLst>
              <a:ext uri="{FF2B5EF4-FFF2-40B4-BE49-F238E27FC236}">
                <a16:creationId xmlns:a16="http://schemas.microsoft.com/office/drawing/2014/main" id="{61359CDC-6A2D-431A-8419-693A0EFF0851}"/>
              </a:ext>
            </a:extLst>
          </p:cNvPr>
          <p:cNvSpPr>
            <a:spLocks noGrp="1"/>
          </p:cNvSpPr>
          <p:nvPr>
            <p:ph type="body" idx="1"/>
          </p:nvPr>
        </p:nvSpPr>
        <p:spPr>
          <a:xfrm>
            <a:off x="681038" y="1255270"/>
            <a:ext cx="5702007" cy="2757438"/>
          </a:xfrm>
        </p:spPr>
        <p:txBody>
          <a:bodyPr>
            <a:normAutofit fontScale="77500" lnSpcReduction="20000"/>
          </a:bodyPr>
          <a:lstStyle/>
          <a:p>
            <a:pPr>
              <a:lnSpc>
                <a:spcPct val="100000"/>
              </a:lnSpc>
            </a:pPr>
            <a:r>
              <a:rPr lang="ko-KR" altLang="en-US" sz="1600" dirty="0"/>
              <a:t>아래의 명령어로 </a:t>
            </a:r>
            <a:r>
              <a:rPr lang="en-US" altLang="ko-KR" sz="1600" dirty="0"/>
              <a:t>Python3 OpenCV 4.1</a:t>
            </a:r>
            <a:r>
              <a:rPr lang="ko-KR" altLang="en-US" sz="1600" dirty="0"/>
              <a:t>을 설치한다</a:t>
            </a:r>
            <a:r>
              <a:rPr lang="en-US" altLang="ko-KR" sz="1600" dirty="0"/>
              <a:t>.</a:t>
            </a:r>
          </a:p>
          <a:p>
            <a:pPr lvl="1">
              <a:lnSpc>
                <a:spcPct val="100000"/>
              </a:lnSpc>
              <a:buFont typeface="Wingdings" panose="05000000000000000000" pitchFamily="2" charset="2"/>
              <a:buChar char="Ø"/>
            </a:pPr>
            <a:r>
              <a:rPr lang="en-US" altLang="ko-KR" sz="1600" dirty="0"/>
              <a:t>sudo pip3 install opencv-</a:t>
            </a:r>
            <a:r>
              <a:rPr lang="en-US" altLang="ko-KR" sz="1600" dirty="0" err="1"/>
              <a:t>contrib</a:t>
            </a:r>
            <a:r>
              <a:rPr lang="en-US" altLang="ko-KR" sz="1600" dirty="0"/>
              <a:t>-python==4.1.0.25</a:t>
            </a:r>
          </a:p>
          <a:p>
            <a:pPr lvl="1">
              <a:lnSpc>
                <a:spcPct val="100000"/>
              </a:lnSpc>
              <a:buFont typeface="Wingdings" panose="05000000000000000000" pitchFamily="2" charset="2"/>
              <a:buChar char="Ø"/>
            </a:pPr>
            <a:r>
              <a:rPr lang="en-US" altLang="ko-KR" sz="1600" dirty="0"/>
              <a:t>sudo pip3 install qtconsole </a:t>
            </a:r>
          </a:p>
          <a:p>
            <a:pPr lvl="1">
              <a:lnSpc>
                <a:spcPct val="100000"/>
              </a:lnSpc>
              <a:buFont typeface="Wingdings" panose="05000000000000000000" pitchFamily="2" charset="2"/>
              <a:buChar char="Ø"/>
            </a:pPr>
            <a:r>
              <a:rPr lang="en-US" altLang="ko-KR" sz="1600" dirty="0"/>
              <a:t>sudo pip3 install scipy</a:t>
            </a:r>
          </a:p>
          <a:p>
            <a:pPr lvl="1">
              <a:lnSpc>
                <a:spcPct val="100000"/>
              </a:lnSpc>
              <a:buFont typeface="Wingdings" panose="05000000000000000000" pitchFamily="2" charset="2"/>
              <a:buChar char="Ø"/>
            </a:pPr>
            <a:r>
              <a:rPr lang="en-US" altLang="ko-KR" sz="1600" dirty="0"/>
              <a:t>sudo apt install libatomic-ops-dev -y</a:t>
            </a:r>
          </a:p>
          <a:p>
            <a:pPr lvl="1">
              <a:lnSpc>
                <a:spcPct val="100000"/>
              </a:lnSpc>
              <a:buFont typeface="Wingdings" panose="05000000000000000000" pitchFamily="2" charset="2"/>
              <a:buChar char="Ø"/>
            </a:pPr>
            <a:r>
              <a:rPr lang="en-US" altLang="ko-KR" sz="1600" dirty="0"/>
              <a:t>sudo apt install python3-tk -y</a:t>
            </a:r>
          </a:p>
          <a:p>
            <a:pPr lvl="1">
              <a:lnSpc>
                <a:spcPct val="100000"/>
              </a:lnSpc>
              <a:buFont typeface="Wingdings" panose="05000000000000000000" pitchFamily="2" charset="2"/>
              <a:buChar char="Ø"/>
            </a:pPr>
            <a:r>
              <a:rPr lang="en-US" altLang="ko-KR" sz="1600" dirty="0"/>
              <a:t>sudo apt install libhdf5-dev openexr -y</a:t>
            </a:r>
          </a:p>
          <a:p>
            <a:pPr lvl="1">
              <a:lnSpc>
                <a:spcPct val="100000"/>
              </a:lnSpc>
              <a:buFont typeface="Wingdings" panose="05000000000000000000" pitchFamily="2" charset="2"/>
              <a:buChar char="Ø"/>
            </a:pPr>
            <a:r>
              <a:rPr lang="en-US" altLang="ko-KR" sz="1600" dirty="0"/>
              <a:t>sudo apt install libilmbase-dev -y</a:t>
            </a:r>
          </a:p>
          <a:p>
            <a:pPr lvl="1">
              <a:lnSpc>
                <a:spcPct val="100000"/>
              </a:lnSpc>
              <a:buFont typeface="Wingdings" panose="05000000000000000000" pitchFamily="2" charset="2"/>
              <a:buChar char="Ø"/>
            </a:pPr>
            <a:r>
              <a:rPr lang="en-US" altLang="ko-KR" sz="1600" dirty="0"/>
              <a:t>sudo apt install </a:t>
            </a:r>
            <a:r>
              <a:rPr lang="en-US" altLang="ko-KR" sz="1600" dirty="0" err="1"/>
              <a:t>libatlas</a:t>
            </a:r>
            <a:r>
              <a:rPr lang="en-US" altLang="ko-KR" sz="1600" dirty="0"/>
              <a:t>-base-dev -y </a:t>
            </a:r>
          </a:p>
          <a:p>
            <a:pPr lvl="1">
              <a:lnSpc>
                <a:spcPct val="100000"/>
              </a:lnSpc>
              <a:buFont typeface="Wingdings" panose="05000000000000000000" pitchFamily="2" charset="2"/>
              <a:buChar char="Ø"/>
            </a:pPr>
            <a:r>
              <a:rPr lang="en-US" altLang="ko-KR" sz="1600" dirty="0"/>
              <a:t>sudo apt install libjasper-dev -y</a:t>
            </a:r>
          </a:p>
          <a:p>
            <a:pPr lvl="1">
              <a:lnSpc>
                <a:spcPct val="100000"/>
              </a:lnSpc>
              <a:buFont typeface="Wingdings" panose="05000000000000000000" pitchFamily="2" charset="2"/>
              <a:buChar char="Ø"/>
            </a:pPr>
            <a:r>
              <a:rPr lang="en-US" altLang="ko-KR" sz="1600" dirty="0"/>
              <a:t>sudo apt install libqtgui4 libqt4-test -y</a:t>
            </a:r>
          </a:p>
          <a:p>
            <a:pPr lvl="1">
              <a:lnSpc>
                <a:spcPct val="100000"/>
              </a:lnSpc>
              <a:buFont typeface="Wingdings" panose="05000000000000000000" pitchFamily="2" charset="2"/>
              <a:buChar char="Ø"/>
            </a:pPr>
            <a:r>
              <a:rPr lang="en-US" altLang="ko-KR" sz="1600" dirty="0"/>
              <a:t>sudo </a:t>
            </a:r>
            <a:r>
              <a:rPr lang="en-US" altLang="ko-KR" sz="1600"/>
              <a:t>apt-get install ffmpeg</a:t>
            </a:r>
            <a:r>
              <a:rPr lang="en-US" altLang="ko-KR" sz="1600" dirty="0"/>
              <a:t> -y</a:t>
            </a:r>
          </a:p>
        </p:txBody>
      </p:sp>
      <p:sp>
        <p:nvSpPr>
          <p:cNvPr id="4" name="Date Placeholder 3">
            <a:extLst>
              <a:ext uri="{FF2B5EF4-FFF2-40B4-BE49-F238E27FC236}">
                <a16:creationId xmlns:a16="http://schemas.microsoft.com/office/drawing/2014/main" id="{91B18188-E294-456D-AA82-429818816A6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9D667EC1-6789-44EF-931D-4D152B21E629}"/>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FCCE14BC-E00B-48EC-ABE6-30F776DADA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pic>
        <p:nvPicPr>
          <p:cNvPr id="1026" name="Picture 2" descr="Image result for raspberry pi python3 opencv">
            <a:extLst>
              <a:ext uri="{FF2B5EF4-FFF2-40B4-BE49-F238E27FC236}">
                <a16:creationId xmlns:a16="http://schemas.microsoft.com/office/drawing/2014/main" id="{38E3F8E9-E675-4305-B5C2-1DC29DFD5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244" y="256676"/>
            <a:ext cx="1408272" cy="939318"/>
          </a:xfrm>
          <a:prstGeom prst="rect">
            <a:avLst/>
          </a:prstGeom>
          <a:extLst/>
        </p:spPr>
        <p:style>
          <a:lnRef idx="3">
            <a:schemeClr val="lt1"/>
          </a:lnRef>
          <a:fillRef idx="1">
            <a:schemeClr val="accent3"/>
          </a:fillRef>
          <a:effectRef idx="1">
            <a:schemeClr val="accent3"/>
          </a:effectRef>
          <a:fontRef idx="minor">
            <a:schemeClr val="lt1"/>
          </a:fontRef>
        </p:style>
      </p:pic>
      <p:sp>
        <p:nvSpPr>
          <p:cNvPr id="8" name="Text Placeholder 2">
            <a:extLst>
              <a:ext uri="{FF2B5EF4-FFF2-40B4-BE49-F238E27FC236}">
                <a16:creationId xmlns:a16="http://schemas.microsoft.com/office/drawing/2014/main" id="{0846BA53-B328-41E3-BDB5-7569703EEE83}"/>
              </a:ext>
            </a:extLst>
          </p:cNvPr>
          <p:cNvSpPr txBox="1">
            <a:spLocks/>
          </p:cNvSpPr>
          <p:nvPr/>
        </p:nvSpPr>
        <p:spPr>
          <a:xfrm>
            <a:off x="5043341" y="4943157"/>
            <a:ext cx="4566184" cy="936236"/>
          </a:xfrm>
          <a:prstGeom prst="rect">
            <a:avLst/>
          </a:prstGeom>
          <a:noFill/>
          <a:ln>
            <a:noFill/>
          </a:ln>
        </p:spPr>
        <p:txBody>
          <a:bodyPr spcFirstLastPara="1" vert="horz" wrap="square" lIns="91425" tIns="45700" rIns="91425" bIns="45700" rtlCol="0" anchor="t" anchorCtr="0">
            <a:normAutofit/>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b="0" i="0" u="none" strike="noStrike" kern="1200" cap="none">
                <a:solidFill>
                  <a:schemeClr val="tx1"/>
                </a:solidFill>
                <a:latin typeface="+mn-lt"/>
                <a:ea typeface="+mn-ea"/>
                <a:cs typeface="+mn-cs"/>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0000"/>
              </a:lnSpc>
            </a:pPr>
            <a:r>
              <a:rPr lang="en-US" altLang="ko-KR" sz="1200" dirty="0"/>
              <a:t>OpenCv 3.4 </a:t>
            </a:r>
            <a:r>
              <a:rPr lang="ko-KR" altLang="en-US" sz="1200" dirty="0"/>
              <a:t>제거 명령어 </a:t>
            </a:r>
            <a:r>
              <a:rPr lang="en-US" altLang="ko-KR" sz="1200" dirty="0"/>
              <a:t>/ </a:t>
            </a:r>
            <a:r>
              <a:rPr lang="ko-KR" altLang="en-US" sz="1200" b="1" dirty="0">
                <a:solidFill>
                  <a:srgbClr val="FF0000"/>
                </a:solidFill>
              </a:rPr>
              <a:t>필요시에만 제거한다</a:t>
            </a:r>
            <a:r>
              <a:rPr lang="en-US" altLang="ko-KR" sz="1200" b="1" dirty="0">
                <a:solidFill>
                  <a:srgbClr val="FF0000"/>
                </a:solidFill>
              </a:rPr>
              <a:t>.</a:t>
            </a:r>
          </a:p>
          <a:p>
            <a:pPr marL="461963" lvl="1">
              <a:lnSpc>
                <a:spcPct val="100000"/>
              </a:lnSpc>
              <a:buFont typeface="Wingdings" panose="05000000000000000000" pitchFamily="2" charset="2"/>
              <a:buChar char="Ø"/>
            </a:pPr>
            <a:r>
              <a:rPr lang="en-US" altLang="ko-KR" sz="1200" dirty="0"/>
              <a:t>sudo pip3 uninstall opencv-</a:t>
            </a:r>
            <a:r>
              <a:rPr lang="en-US" altLang="ko-KR" sz="1200" dirty="0" err="1"/>
              <a:t>contrib</a:t>
            </a:r>
            <a:r>
              <a:rPr lang="en-US" altLang="ko-KR" sz="1200" dirty="0"/>
              <a:t>-python==4.1.0.25  -y</a:t>
            </a:r>
            <a:endParaRPr lang="ko-KR" altLang="en-US" sz="1200" dirty="0"/>
          </a:p>
        </p:txBody>
      </p:sp>
      <p:pic>
        <p:nvPicPr>
          <p:cNvPr id="7" name="Picture 6">
            <a:extLst>
              <a:ext uri="{FF2B5EF4-FFF2-40B4-BE49-F238E27FC236}">
                <a16:creationId xmlns:a16="http://schemas.microsoft.com/office/drawing/2014/main" id="{39539529-2551-4811-851E-76E31F233FFD}"/>
              </a:ext>
            </a:extLst>
          </p:cNvPr>
          <p:cNvPicPr>
            <a:picLocks noChangeAspect="1"/>
          </p:cNvPicPr>
          <p:nvPr/>
        </p:nvPicPr>
        <p:blipFill>
          <a:blip r:embed="rId3"/>
          <a:stretch>
            <a:fillRect/>
          </a:stretch>
        </p:blipFill>
        <p:spPr>
          <a:xfrm>
            <a:off x="5446964" y="2557773"/>
            <a:ext cx="4162561" cy="2165761"/>
          </a:xfrm>
          <a:prstGeom prst="rect">
            <a:avLst/>
          </a:prstGeom>
        </p:spPr>
        <p:style>
          <a:lnRef idx="3">
            <a:schemeClr val="lt1"/>
          </a:lnRef>
          <a:fillRef idx="1">
            <a:schemeClr val="accent3"/>
          </a:fillRef>
          <a:effectRef idx="1">
            <a:schemeClr val="accent3"/>
          </a:effectRef>
          <a:fontRef idx="minor">
            <a:schemeClr val="lt1"/>
          </a:fontRef>
        </p:style>
      </p:pic>
      <p:sp>
        <p:nvSpPr>
          <p:cNvPr id="10" name="Text Placeholder 2">
            <a:extLst>
              <a:ext uri="{FF2B5EF4-FFF2-40B4-BE49-F238E27FC236}">
                <a16:creationId xmlns:a16="http://schemas.microsoft.com/office/drawing/2014/main" id="{955C2D04-8ECE-4749-A581-CABA51D44522}"/>
              </a:ext>
            </a:extLst>
          </p:cNvPr>
          <p:cNvSpPr txBox="1">
            <a:spLocks/>
          </p:cNvSpPr>
          <p:nvPr/>
        </p:nvSpPr>
        <p:spPr>
          <a:xfrm>
            <a:off x="873849" y="4012709"/>
            <a:ext cx="3056461" cy="1469256"/>
          </a:xfrm>
          <a:prstGeom prst="rect">
            <a:avLst/>
          </a:prstGeom>
          <a:noFill/>
          <a:ln>
            <a:noFill/>
          </a:ln>
        </p:spPr>
        <p:txBody>
          <a:bodyPr spcFirstLastPara="1" vert="horz" wrap="square" lIns="91425" tIns="45700" rIns="91425" bIns="45700" rtlCol="0" anchor="t" anchorCtr="0">
            <a:normAutofit/>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b="0" i="0" u="none" strike="noStrike" kern="1200" cap="none">
                <a:solidFill>
                  <a:schemeClr val="tx1"/>
                </a:solidFill>
                <a:latin typeface="+mn-lt"/>
                <a:ea typeface="+mn-ea"/>
                <a:cs typeface="+mn-cs"/>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0000"/>
              </a:lnSpc>
            </a:pPr>
            <a:r>
              <a:rPr lang="ko-KR" altLang="en-US" sz="1200" b="1" dirty="0">
                <a:latin typeface="돋움체" panose="020B0609000101010101" pitchFamily="49" charset="-127"/>
                <a:ea typeface="돋움체" panose="020B0609000101010101" pitchFamily="49" charset="-127"/>
              </a:rPr>
              <a:t>설치 테스트</a:t>
            </a:r>
            <a:endParaRPr lang="en-US" altLang="ko-KR" sz="1200" b="1" dirty="0">
              <a:latin typeface="돋움체" panose="020B0609000101010101" pitchFamily="49" charset="-127"/>
              <a:ea typeface="돋움체" panose="020B0609000101010101" pitchFamily="49" charset="-127"/>
            </a:endParaRPr>
          </a:p>
          <a:p>
            <a:pPr lvl="1">
              <a:lnSpc>
                <a:spcPct val="100000"/>
              </a:lnSpc>
              <a:buFont typeface="Wingdings" panose="05000000000000000000" pitchFamily="2" charset="2"/>
              <a:buChar char="Ø"/>
            </a:pPr>
            <a:r>
              <a:rPr lang="en-US" altLang="ko-KR" sz="1200" b="1" dirty="0">
                <a:latin typeface="돋움체" panose="020B0609000101010101" pitchFamily="49" charset="-127"/>
                <a:ea typeface="돋움체" panose="020B0609000101010101" pitchFamily="49" charset="-127"/>
              </a:rPr>
              <a:t>python3</a:t>
            </a:r>
          </a:p>
          <a:p>
            <a:pPr marL="457200" lvl="1" indent="0">
              <a:lnSpc>
                <a:spcPct val="100000"/>
              </a:lnSpc>
              <a:buFont typeface="Arial" panose="020B0604020202020204" pitchFamily="34" charset="0"/>
              <a:buNone/>
            </a:pPr>
            <a:r>
              <a:rPr lang="en-US" altLang="ko-KR" sz="1200" b="1" dirty="0">
                <a:latin typeface="돋움체" panose="020B0609000101010101" pitchFamily="49" charset="-127"/>
                <a:ea typeface="돋움체" panose="020B0609000101010101" pitchFamily="49" charset="-127"/>
              </a:rPr>
              <a:t>&gt;&gt;&gt; import cv2</a:t>
            </a:r>
          </a:p>
          <a:p>
            <a:pPr marL="457200" lvl="1" indent="0">
              <a:lnSpc>
                <a:spcPct val="100000"/>
              </a:lnSpc>
              <a:buFont typeface="Arial" panose="020B0604020202020204" pitchFamily="34" charset="0"/>
              <a:buNone/>
            </a:pPr>
            <a:r>
              <a:rPr lang="en-US" altLang="ko-KR" sz="1200" b="1" dirty="0">
                <a:latin typeface="돋움체" panose="020B0609000101010101" pitchFamily="49" charset="-127"/>
                <a:ea typeface="돋움체" panose="020B0609000101010101" pitchFamily="49" charset="-127"/>
              </a:rPr>
              <a:t>&gt;&gt;&gt; cv2.__version__</a:t>
            </a:r>
          </a:p>
        </p:txBody>
      </p:sp>
      <p:sp>
        <p:nvSpPr>
          <p:cNvPr id="9" name="TextBox 8">
            <a:extLst>
              <a:ext uri="{FF2B5EF4-FFF2-40B4-BE49-F238E27FC236}">
                <a16:creationId xmlns:a16="http://schemas.microsoft.com/office/drawing/2014/main" id="{6C276B52-2DFA-4E89-9E84-F17F3921EE03}"/>
              </a:ext>
            </a:extLst>
          </p:cNvPr>
          <p:cNvSpPr txBox="1"/>
          <p:nvPr/>
        </p:nvSpPr>
        <p:spPr>
          <a:xfrm>
            <a:off x="6419481" y="1711149"/>
            <a:ext cx="2517035" cy="523220"/>
          </a:xfrm>
          <a:prstGeom prst="rect">
            <a:avLst/>
          </a:prstGeom>
          <a:noFill/>
          <a:ln>
            <a:solidFill>
              <a:srgbClr val="FF0000"/>
            </a:solidFill>
          </a:ln>
        </p:spPr>
        <p:txBody>
          <a:bodyPr wrap="none" rtlCol="0">
            <a:spAutoFit/>
          </a:bodyPr>
          <a:lstStyle/>
          <a:p>
            <a:r>
              <a:rPr lang="ko-KR" altLang="en-US" dirty="0"/>
              <a:t>설치시 </a:t>
            </a:r>
            <a:r>
              <a:rPr lang="en-US" altLang="ko-KR" dirty="0"/>
              <a:t>hash </a:t>
            </a:r>
            <a:r>
              <a:rPr lang="ko-KR" altLang="en-US" dirty="0"/>
              <a:t>에러가 발생하면</a:t>
            </a:r>
            <a:endParaRPr lang="en-US" altLang="ko-KR" dirty="0"/>
          </a:p>
          <a:p>
            <a:r>
              <a:rPr lang="ko-KR" altLang="en-US" dirty="0"/>
              <a:t>한번 더 설치를 시도한다</a:t>
            </a:r>
            <a:r>
              <a:rPr lang="en-US" altLang="ko-KR" dirty="0"/>
              <a:t>.</a:t>
            </a:r>
            <a:endParaRPr lang="ko-KR" altLang="en-US" dirty="0"/>
          </a:p>
        </p:txBody>
      </p:sp>
      <p:cxnSp>
        <p:nvCxnSpPr>
          <p:cNvPr id="12" name="Connector: Elbow 11">
            <a:extLst>
              <a:ext uri="{FF2B5EF4-FFF2-40B4-BE49-F238E27FC236}">
                <a16:creationId xmlns:a16="http://schemas.microsoft.com/office/drawing/2014/main" id="{A493643F-7973-4086-826F-A9225BC6BF20}"/>
              </a:ext>
            </a:extLst>
          </p:cNvPr>
          <p:cNvCxnSpPr>
            <a:cxnSpLocks/>
            <a:stCxn id="9" idx="3"/>
            <a:endCxn id="7" idx="3"/>
          </p:cNvCxnSpPr>
          <p:nvPr/>
        </p:nvCxnSpPr>
        <p:spPr>
          <a:xfrm>
            <a:off x="8936516" y="1972759"/>
            <a:ext cx="673009" cy="1667895"/>
          </a:xfrm>
          <a:prstGeom prst="bentConnector3">
            <a:avLst>
              <a:gd name="adj1" fmla="val 133967"/>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11" name="Picture 10">
            <a:extLst>
              <a:ext uri="{FF2B5EF4-FFF2-40B4-BE49-F238E27FC236}">
                <a16:creationId xmlns:a16="http://schemas.microsoft.com/office/drawing/2014/main" id="{BA1909E9-362D-4160-94DB-F52AE24482AD}"/>
              </a:ext>
            </a:extLst>
          </p:cNvPr>
          <p:cNvPicPr>
            <a:picLocks noChangeAspect="1"/>
          </p:cNvPicPr>
          <p:nvPr/>
        </p:nvPicPr>
        <p:blipFill>
          <a:blip r:embed="rId4"/>
          <a:stretch>
            <a:fillRect/>
          </a:stretch>
        </p:blipFill>
        <p:spPr>
          <a:xfrm>
            <a:off x="774805" y="5391192"/>
            <a:ext cx="3363619" cy="1222346"/>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1093849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7F71-9D39-410A-9639-15927EC55A24}"/>
              </a:ext>
            </a:extLst>
          </p:cNvPr>
          <p:cNvSpPr>
            <a:spLocks noGrp="1"/>
          </p:cNvSpPr>
          <p:nvPr>
            <p:ph type="title"/>
          </p:nvPr>
        </p:nvSpPr>
        <p:spPr/>
        <p:txBody>
          <a:bodyPr>
            <a:normAutofit/>
          </a:bodyPr>
          <a:lstStyle/>
          <a:p>
            <a:r>
              <a:rPr lang="en-US" altLang="ko-KR" b="0" dirty="0"/>
              <a:t>OpenCV 4.0</a:t>
            </a:r>
            <a:endParaRPr lang="ko-KR" altLang="en-US" dirty="0"/>
          </a:p>
        </p:txBody>
      </p:sp>
      <p:sp>
        <p:nvSpPr>
          <p:cNvPr id="3" name="Text Placeholder 2">
            <a:extLst>
              <a:ext uri="{FF2B5EF4-FFF2-40B4-BE49-F238E27FC236}">
                <a16:creationId xmlns:a16="http://schemas.microsoft.com/office/drawing/2014/main" id="{17570B49-3A80-4947-9DA6-6AC3B1F949F9}"/>
              </a:ext>
            </a:extLst>
          </p:cNvPr>
          <p:cNvSpPr>
            <a:spLocks noGrp="1"/>
          </p:cNvSpPr>
          <p:nvPr>
            <p:ph type="body" idx="1"/>
          </p:nvPr>
        </p:nvSpPr>
        <p:spPr/>
        <p:txBody>
          <a:bodyPr>
            <a:normAutofit fontScale="55000" lnSpcReduction="20000"/>
          </a:bodyPr>
          <a:lstStyle/>
          <a:p>
            <a:pPr>
              <a:lnSpc>
                <a:spcPct val="170000"/>
              </a:lnSpc>
            </a:pPr>
            <a:r>
              <a:rPr lang="en-US" altLang="ko-KR" dirty="0"/>
              <a:t>November 20, 2018 by </a:t>
            </a:r>
            <a:r>
              <a:rPr lang="en-US" altLang="ko-KR" dirty="0">
                <a:hlinkClick r:id="rId2"/>
              </a:rPr>
              <a:t>OpenCV Library</a:t>
            </a:r>
            <a:r>
              <a:rPr lang="en-US" altLang="ko-KR" dirty="0"/>
              <a:t> </a:t>
            </a:r>
            <a:r>
              <a:rPr lang="en-US" altLang="ko-KR" dirty="0">
                <a:hlinkClick r:id="rId3"/>
              </a:rPr>
              <a:t>1 Comment</a:t>
            </a:r>
            <a:endParaRPr lang="en-US" altLang="ko-KR" dirty="0"/>
          </a:p>
          <a:p>
            <a:pPr>
              <a:lnSpc>
                <a:spcPct val="170000"/>
              </a:lnSpc>
            </a:pPr>
            <a:r>
              <a:rPr lang="en-US" altLang="ko-KR" dirty="0"/>
              <a:t>After almost 3.5 years since groundbreaking 3.0 release, we are glad to present the first stable release in the 4.x line.</a:t>
            </a:r>
          </a:p>
          <a:p>
            <a:pPr>
              <a:lnSpc>
                <a:spcPct val="170000"/>
              </a:lnSpc>
            </a:pPr>
            <a:r>
              <a:rPr lang="en-US" altLang="ko-KR" dirty="0"/>
              <a:t>Release highlights:</a:t>
            </a:r>
          </a:p>
          <a:p>
            <a:pPr lvl="1">
              <a:lnSpc>
                <a:spcPct val="170000"/>
              </a:lnSpc>
            </a:pPr>
            <a:r>
              <a:rPr lang="en-US" altLang="ko-KR" dirty="0"/>
              <a:t>OpenCV is now C++11 library and requires C++11-compliant compiler. Minimum required </a:t>
            </a:r>
            <a:r>
              <a:rPr lang="en-US" altLang="ko-KR" dirty="0" err="1"/>
              <a:t>CMake</a:t>
            </a:r>
            <a:r>
              <a:rPr lang="en-US" altLang="ko-KR" dirty="0"/>
              <a:t> version has been raised to 3.5.1.</a:t>
            </a:r>
          </a:p>
          <a:p>
            <a:pPr lvl="1">
              <a:lnSpc>
                <a:spcPct val="170000"/>
              </a:lnSpc>
            </a:pPr>
            <a:r>
              <a:rPr lang="en-US" altLang="ko-KR" dirty="0"/>
              <a:t>A lot of C API from OpenCV 1.x has been removed.</a:t>
            </a:r>
          </a:p>
          <a:p>
            <a:pPr lvl="1">
              <a:lnSpc>
                <a:spcPct val="170000"/>
              </a:lnSpc>
            </a:pPr>
            <a:r>
              <a:rPr lang="en-US" altLang="ko-KR" dirty="0"/>
              <a:t>Persistence (storing and loading structured data to/from XML, YAML or JSON) in the </a:t>
            </a:r>
            <a:r>
              <a:rPr lang="en-US" altLang="ko-KR" i="1" dirty="0"/>
              <a:t>core</a:t>
            </a:r>
            <a:r>
              <a:rPr lang="en-US" altLang="ko-KR" dirty="0"/>
              <a:t> module has been completely reimplemented in C++ and lost the C API as well.</a:t>
            </a:r>
          </a:p>
          <a:p>
            <a:pPr lvl="1">
              <a:lnSpc>
                <a:spcPct val="170000"/>
              </a:lnSpc>
            </a:pPr>
            <a:r>
              <a:rPr lang="en-US" altLang="ko-KR" dirty="0"/>
              <a:t>New module G-API has been added, it acts as an engine for very efficient graph-based image </a:t>
            </a:r>
            <a:r>
              <a:rPr lang="en-US" altLang="ko-KR" dirty="0" err="1"/>
              <a:t>procesing</a:t>
            </a:r>
            <a:r>
              <a:rPr lang="en-US" altLang="ko-KR" dirty="0"/>
              <a:t> pipelines.</a:t>
            </a:r>
          </a:p>
          <a:p>
            <a:pPr lvl="1">
              <a:lnSpc>
                <a:spcPct val="170000"/>
              </a:lnSpc>
            </a:pPr>
            <a:r>
              <a:rPr lang="en-US" altLang="ko-KR" i="1" dirty="0" err="1"/>
              <a:t>dnn</a:t>
            </a:r>
            <a:r>
              <a:rPr lang="en-US" altLang="ko-KR" dirty="0"/>
              <a:t> module was updated with </a:t>
            </a:r>
            <a:r>
              <a:rPr lang="en-US" altLang="ko-KR" dirty="0">
                <a:hlinkClick r:id="rId4"/>
              </a:rPr>
              <a:t>Deep Learning Deployment Toolkit</a:t>
            </a:r>
            <a:r>
              <a:rPr lang="en-US" altLang="ko-KR" dirty="0"/>
              <a:t> from the </a:t>
            </a:r>
            <a:r>
              <a:rPr lang="en-US" altLang="ko-KR" dirty="0" err="1"/>
              <a:t>OpenVINO</a:t>
            </a:r>
            <a:r>
              <a:rPr lang="en-US" altLang="ko-KR" dirty="0"/>
              <a:t>™ toolkit R4. See </a:t>
            </a:r>
            <a:r>
              <a:rPr lang="en-US" altLang="ko-KR" dirty="0">
                <a:hlinkClick r:id="rId5"/>
              </a:rPr>
              <a:t>the guide</a:t>
            </a:r>
            <a:r>
              <a:rPr lang="en-US" altLang="ko-KR" dirty="0"/>
              <a:t> how to build and use OpenCV with DLDT support.</a:t>
            </a:r>
          </a:p>
          <a:p>
            <a:pPr lvl="1">
              <a:lnSpc>
                <a:spcPct val="170000"/>
              </a:lnSpc>
            </a:pPr>
            <a:r>
              <a:rPr lang="en-US" altLang="ko-KR" i="1" dirty="0" err="1"/>
              <a:t>dnn</a:t>
            </a:r>
            <a:r>
              <a:rPr lang="en-US" altLang="ko-KR" dirty="0"/>
              <a:t> module now includes experimental Vulkan backend and supports networks in ONNX format.</a:t>
            </a:r>
          </a:p>
          <a:p>
            <a:pPr lvl="1">
              <a:lnSpc>
                <a:spcPct val="170000"/>
              </a:lnSpc>
            </a:pPr>
            <a:r>
              <a:rPr lang="en-US" altLang="ko-KR" dirty="0"/>
              <a:t>The popular Kinect Fusion algorithm has been implemented and optimized for CPU and GPU (OpenCL)</a:t>
            </a:r>
          </a:p>
          <a:p>
            <a:pPr lvl="1">
              <a:lnSpc>
                <a:spcPct val="170000"/>
              </a:lnSpc>
            </a:pPr>
            <a:r>
              <a:rPr lang="en-US" altLang="ko-KR" dirty="0"/>
              <a:t>QR code detector and decoder have been added to the </a:t>
            </a:r>
            <a:r>
              <a:rPr lang="en-US" altLang="ko-KR" i="1" dirty="0" err="1"/>
              <a:t>objdetect</a:t>
            </a:r>
            <a:r>
              <a:rPr lang="en-US" altLang="ko-KR" dirty="0"/>
              <a:t> module</a:t>
            </a:r>
            <a:endParaRPr lang="ko-KR" altLang="en-US" dirty="0"/>
          </a:p>
        </p:txBody>
      </p:sp>
      <p:sp>
        <p:nvSpPr>
          <p:cNvPr id="4" name="Date Placeholder 3">
            <a:extLst>
              <a:ext uri="{FF2B5EF4-FFF2-40B4-BE49-F238E27FC236}">
                <a16:creationId xmlns:a16="http://schemas.microsoft.com/office/drawing/2014/main" id="{F264C625-121E-4E48-90AB-F4F14F532A56}"/>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F3D5897-5E14-4200-96A4-BBC764275C0B}"/>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F634B34E-5E39-4A8B-BE8C-4EB329467D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7" name="Picture 6">
            <a:extLst>
              <a:ext uri="{FF2B5EF4-FFF2-40B4-BE49-F238E27FC236}">
                <a16:creationId xmlns:a16="http://schemas.microsoft.com/office/drawing/2014/main" id="{0E744CE8-0E3F-4F53-89F4-24DC7A5C2D50}"/>
              </a:ext>
            </a:extLst>
          </p:cNvPr>
          <p:cNvPicPr>
            <a:picLocks noChangeAspect="1"/>
          </p:cNvPicPr>
          <p:nvPr/>
        </p:nvPicPr>
        <p:blipFill>
          <a:blip r:embed="rId6"/>
          <a:stretch>
            <a:fillRect/>
          </a:stretch>
        </p:blipFill>
        <p:spPr>
          <a:xfrm>
            <a:off x="5484311" y="197399"/>
            <a:ext cx="3429479" cy="790685"/>
          </a:xfrm>
          <a:prstGeom prst="rect">
            <a:avLst/>
          </a:prstGeom>
        </p:spPr>
      </p:pic>
    </p:spTree>
    <p:extLst>
      <p:ext uri="{BB962C8B-B14F-4D97-AF65-F5344CB8AC3E}">
        <p14:creationId xmlns:p14="http://schemas.microsoft.com/office/powerpoint/2010/main" val="2569743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942E-1C6D-48F1-9DFD-04738DC6DAA8}"/>
              </a:ext>
            </a:extLst>
          </p:cNvPr>
          <p:cNvSpPr>
            <a:spLocks noGrp="1"/>
          </p:cNvSpPr>
          <p:nvPr>
            <p:ph type="title"/>
          </p:nvPr>
        </p:nvSpPr>
        <p:spPr/>
        <p:txBody>
          <a:bodyPr/>
          <a:lstStyle/>
          <a:p>
            <a:r>
              <a:rPr lang="en-US" altLang="ko-KR" dirty="0"/>
              <a:t>Python3</a:t>
            </a:r>
            <a:r>
              <a:rPr lang="ko-KR" altLang="en-US" dirty="0"/>
              <a:t> </a:t>
            </a:r>
            <a:r>
              <a:rPr lang="en-US" altLang="ko-KR" dirty="0"/>
              <a:t>OpenCV </a:t>
            </a:r>
            <a:r>
              <a:rPr lang="ko-KR" altLang="en-US" dirty="0"/>
              <a:t>튜토리얼</a:t>
            </a:r>
          </a:p>
        </p:txBody>
      </p:sp>
      <p:sp>
        <p:nvSpPr>
          <p:cNvPr id="3" name="Text Placeholder 2">
            <a:extLst>
              <a:ext uri="{FF2B5EF4-FFF2-40B4-BE49-F238E27FC236}">
                <a16:creationId xmlns:a16="http://schemas.microsoft.com/office/drawing/2014/main" id="{8848CA21-31A2-424D-A970-E27B7F198029}"/>
              </a:ext>
            </a:extLst>
          </p:cNvPr>
          <p:cNvSpPr>
            <a:spLocks noGrp="1"/>
          </p:cNvSpPr>
          <p:nvPr>
            <p:ph type="body" idx="1"/>
          </p:nvPr>
        </p:nvSpPr>
        <p:spPr>
          <a:xfrm>
            <a:off x="681038" y="1255271"/>
            <a:ext cx="8543925" cy="1611497"/>
          </a:xfrm>
        </p:spPr>
        <p:txBody>
          <a:bodyPr>
            <a:normAutofit fontScale="70000" lnSpcReduction="20000"/>
          </a:bodyPr>
          <a:lstStyle/>
          <a:p>
            <a:pPr>
              <a:lnSpc>
                <a:spcPct val="150000"/>
              </a:lnSpc>
            </a:pPr>
            <a:r>
              <a:rPr lang="ko-KR" altLang="en-US" dirty="0"/>
              <a:t>튜토리얼 문서</a:t>
            </a:r>
            <a:endParaRPr lang="en-US" altLang="ko-KR" dirty="0"/>
          </a:p>
          <a:p>
            <a:pPr lvl="1">
              <a:lnSpc>
                <a:spcPct val="150000"/>
              </a:lnSpc>
            </a:pPr>
            <a:r>
              <a:rPr lang="en-US" altLang="ko-KR" dirty="0">
                <a:hlinkClick r:id="rId2"/>
              </a:rPr>
              <a:t>https://buildmedia.readthedocs.org/media/pdf/opencv-python-tutroals/latest/opencv-python-tutroals.pdf</a:t>
            </a:r>
            <a:endParaRPr lang="en-US" altLang="ko-KR" dirty="0"/>
          </a:p>
          <a:p>
            <a:pPr lvl="1">
              <a:lnSpc>
                <a:spcPct val="150000"/>
              </a:lnSpc>
            </a:pPr>
            <a:r>
              <a:rPr lang="en-US" altLang="ko-KR" dirty="0"/>
              <a:t>1.1.2, 1.1.3 Installation </a:t>
            </a:r>
            <a:r>
              <a:rPr lang="ko-KR" altLang="en-US" dirty="0"/>
              <a:t>부분은 건너 뜀</a:t>
            </a:r>
            <a:r>
              <a:rPr lang="en-US" altLang="ko-KR" dirty="0"/>
              <a:t>.</a:t>
            </a:r>
            <a:endParaRPr lang="ko-KR" altLang="en-US" dirty="0"/>
          </a:p>
        </p:txBody>
      </p:sp>
      <p:sp>
        <p:nvSpPr>
          <p:cNvPr id="4" name="Date Placeholder 3">
            <a:extLst>
              <a:ext uri="{FF2B5EF4-FFF2-40B4-BE49-F238E27FC236}">
                <a16:creationId xmlns:a16="http://schemas.microsoft.com/office/drawing/2014/main" id="{3555019F-AD0A-4ECD-88B9-FD53F973FB1F}"/>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34418A16-A92A-4E41-926F-26B18101680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0123286F-0948-470C-9384-73FC0E8FC0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pic>
        <p:nvPicPr>
          <p:cNvPr id="8" name="Picture 7">
            <a:extLst>
              <a:ext uri="{FF2B5EF4-FFF2-40B4-BE49-F238E27FC236}">
                <a16:creationId xmlns:a16="http://schemas.microsoft.com/office/drawing/2014/main" id="{0371F649-5EDA-4548-AEE6-6B1ABD33D2CA}"/>
              </a:ext>
            </a:extLst>
          </p:cNvPr>
          <p:cNvPicPr>
            <a:picLocks noChangeAspect="1"/>
          </p:cNvPicPr>
          <p:nvPr/>
        </p:nvPicPr>
        <p:blipFill>
          <a:blip r:embed="rId3"/>
          <a:stretch>
            <a:fillRect/>
          </a:stretch>
        </p:blipFill>
        <p:spPr>
          <a:xfrm>
            <a:off x="3054742" y="3034497"/>
            <a:ext cx="3483475" cy="2989549"/>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3412908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B9BC9C-6EAE-46F1-9EC2-629CEE7D72DE}"/>
              </a:ext>
            </a:extLst>
          </p:cNvPr>
          <p:cNvSpPr>
            <a:spLocks noGrp="1"/>
          </p:cNvSpPr>
          <p:nvPr>
            <p:ph sz="half" idx="2"/>
          </p:nvPr>
        </p:nvSpPr>
        <p:spPr>
          <a:xfrm>
            <a:off x="681038" y="2380736"/>
            <a:ext cx="4271962" cy="2100648"/>
          </a:xfrm>
          <a:solidFill>
            <a:schemeClr val="bg2">
              <a:lumMod val="50000"/>
            </a:schemeClr>
          </a:solidFill>
        </p:spPr>
        <p:txBody>
          <a:bodyPr anchor="t">
            <a:normAutofit/>
          </a:bodyPr>
          <a:lstStyle/>
          <a:p>
            <a:r>
              <a:rPr lang="en-US" altLang="ko-KR" dirty="0">
                <a:solidFill>
                  <a:srgbClr val="6A9955"/>
                </a:solidFill>
                <a:latin typeface="Consolas" panose="020B0609020204030204" pitchFamily="49" charset="0"/>
              </a:rPr>
              <a:t># coding: utf-8</a:t>
            </a:r>
            <a:endParaRPr lang="en-US" altLang="ko-KR" dirty="0">
              <a:solidFill>
                <a:srgbClr val="D4D4D4"/>
              </a:solidFill>
              <a:latin typeface="Consolas" panose="020B0609020204030204" pitchFamily="49" charset="0"/>
            </a:endParaRPr>
          </a:p>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cv2</a:t>
            </a:r>
          </a:p>
          <a:p>
            <a:br>
              <a:rPr lang="en-US" altLang="ko-KR" dirty="0">
                <a:solidFill>
                  <a:srgbClr val="D4D4D4"/>
                </a:solidFill>
                <a:latin typeface="Consolas" panose="020B0609020204030204" pitchFamily="49" charset="0"/>
              </a:rPr>
            </a:br>
            <a:r>
              <a:rPr lang="en-US" altLang="ko-KR" dirty="0">
                <a:solidFill>
                  <a:srgbClr val="6A9955"/>
                </a:solidFill>
                <a:latin typeface="Consolas" panose="020B0609020204030204" pitchFamily="49" charset="0"/>
              </a:rPr>
              <a:t>#print opencv version</a:t>
            </a:r>
            <a:endParaRPr lang="en-US" altLang="ko-KR" dirty="0">
              <a:solidFill>
                <a:srgbClr val="D4D4D4"/>
              </a:solidFill>
              <a:latin typeface="Consolas" panose="020B0609020204030204" pitchFamily="49" charset="0"/>
            </a:endParaRPr>
          </a:p>
          <a:p>
            <a:r>
              <a:rPr lang="en-US" altLang="ko-KR" dirty="0">
                <a:solidFill>
                  <a:srgbClr val="DCDCAA"/>
                </a:solidFill>
                <a:latin typeface="Consolas" panose="020B0609020204030204" pitchFamily="49" charset="0"/>
              </a:rPr>
              <a:t>print</a:t>
            </a:r>
            <a:r>
              <a:rPr lang="en-US" altLang="ko-KR" dirty="0">
                <a:solidFill>
                  <a:srgbClr val="D4D4D4"/>
                </a:solidFill>
                <a:latin typeface="Consolas" panose="020B0609020204030204" pitchFamily="49" charset="0"/>
              </a:rPr>
              <a:t>( cv2.</a:t>
            </a:r>
            <a:r>
              <a:rPr lang="en-US" altLang="ko-KR" dirty="0">
                <a:solidFill>
                  <a:srgbClr val="9CDCFE"/>
                </a:solidFill>
                <a:latin typeface="Consolas" panose="020B0609020204030204" pitchFamily="49" charset="0"/>
              </a:rPr>
              <a:t>__version__</a:t>
            </a:r>
            <a:r>
              <a:rPr lang="en-US" altLang="ko-KR" dirty="0">
                <a:solidFill>
                  <a:srgbClr val="D4D4D4"/>
                </a:solidFill>
                <a:latin typeface="Consolas" panose="020B0609020204030204" pitchFamily="49" charset="0"/>
              </a:rPr>
              <a:t> )</a:t>
            </a:r>
          </a:p>
          <a:p>
            <a:endParaRPr lang="en-US" dirty="0">
              <a:solidFill>
                <a:srgbClr val="D4D4D4"/>
              </a:solidFill>
              <a:latin typeface="Consolas" panose="020B0609020204030204" pitchFamily="49" charset="0"/>
            </a:endParaRPr>
          </a:p>
        </p:txBody>
      </p:sp>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47</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lstStyle/>
          <a:p>
            <a:r>
              <a:rPr lang="en-US" altLang="ko-KR" dirty="0"/>
              <a:t>OpenCV </a:t>
            </a:r>
            <a:r>
              <a:rPr lang="ko-KR" altLang="en-US" dirty="0"/>
              <a:t>버전 확인</a:t>
            </a: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p:txBody>
          <a:bodyPr>
            <a:normAutofit/>
          </a:bodyPr>
          <a:lstStyle/>
          <a:p>
            <a:pPr>
              <a:buFont typeface="Wingdings" panose="05000000000000000000" pitchFamily="2" charset="2"/>
              <a:buChar char="Ø"/>
            </a:pPr>
            <a:r>
              <a:rPr lang="en-US" altLang="ko-KR" dirty="0"/>
              <a:t>cd ~/ads/opencv</a:t>
            </a:r>
          </a:p>
          <a:p>
            <a:pPr>
              <a:buFont typeface="Wingdings" panose="05000000000000000000" pitchFamily="2" charset="2"/>
              <a:buChar char="Ø"/>
            </a:pPr>
            <a:r>
              <a:rPr lang="en-US" altLang="ko-KR" dirty="0"/>
              <a:t>python3 p015_version.py </a:t>
            </a:r>
            <a:endParaRPr lang="ko-KR" altLang="en-US" dirty="0"/>
          </a:p>
        </p:txBody>
      </p:sp>
      <p:pic>
        <p:nvPicPr>
          <p:cNvPr id="13" name="Picture 12">
            <a:extLst>
              <a:ext uri="{FF2B5EF4-FFF2-40B4-BE49-F238E27FC236}">
                <a16:creationId xmlns:a16="http://schemas.microsoft.com/office/drawing/2014/main" id="{DBD9D86D-3081-465B-B2E7-B41640121AC3}"/>
              </a:ext>
            </a:extLst>
          </p:cNvPr>
          <p:cNvPicPr>
            <a:picLocks noChangeAspect="1"/>
          </p:cNvPicPr>
          <p:nvPr/>
        </p:nvPicPr>
        <p:blipFill>
          <a:blip r:embed="rId2"/>
          <a:stretch>
            <a:fillRect/>
          </a:stretch>
        </p:blipFill>
        <p:spPr>
          <a:xfrm>
            <a:off x="5099221" y="3841022"/>
            <a:ext cx="4030233" cy="1577846"/>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2995178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B9BC9C-6EAE-46F1-9EC2-629CEE7D72DE}"/>
              </a:ext>
            </a:extLst>
          </p:cNvPr>
          <p:cNvSpPr>
            <a:spLocks noGrp="1"/>
          </p:cNvSpPr>
          <p:nvPr>
            <p:ph sz="half" idx="2"/>
          </p:nvPr>
        </p:nvSpPr>
        <p:spPr>
          <a:xfrm>
            <a:off x="681038" y="2274980"/>
            <a:ext cx="5827486" cy="4037666"/>
          </a:xfrm>
          <a:solidFill>
            <a:schemeClr val="bg2">
              <a:lumMod val="50000"/>
            </a:schemeClr>
          </a:solidFill>
        </p:spPr>
        <p:txBody>
          <a:bodyPr anchor="t">
            <a:normAutofit/>
          </a:bodyPr>
          <a:lstStyle/>
          <a:p>
            <a:r>
              <a:rPr lang="en-US" altLang="ko-KR" sz="1100" dirty="0">
                <a:solidFill>
                  <a:srgbClr val="6A9955"/>
                </a:solidFill>
                <a:latin typeface="Consolas" panose="020B0609020204030204" pitchFamily="49" charset="0"/>
              </a:rPr>
              <a:t># coding: utf-8</a:t>
            </a:r>
            <a:endParaRPr lang="en-US" altLang="ko-KR" sz="1100" dirty="0">
              <a:solidFill>
                <a:srgbClr val="D4D4D4"/>
              </a:solidFill>
              <a:latin typeface="Consolas" panose="020B0609020204030204" pitchFamily="49" charset="0"/>
            </a:endParaRPr>
          </a:p>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numpy </a:t>
            </a:r>
            <a:r>
              <a:rPr lang="en-US" altLang="ko-KR" sz="1100" dirty="0">
                <a:solidFill>
                  <a:srgbClr val="C586C0"/>
                </a:solidFill>
                <a:latin typeface="Consolas" panose="020B0609020204030204" pitchFamily="49" charset="0"/>
              </a:rPr>
              <a:t>as</a:t>
            </a:r>
            <a:r>
              <a:rPr lang="en-US" altLang="ko-KR" sz="1100" dirty="0">
                <a:solidFill>
                  <a:srgbClr val="D4D4D4"/>
                </a:solidFill>
                <a:latin typeface="Consolas" panose="020B0609020204030204" pitchFamily="49" charset="0"/>
              </a:rPr>
              <a:t> np</a:t>
            </a:r>
          </a:p>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cv2</a:t>
            </a:r>
          </a:p>
          <a:p>
            <a:r>
              <a:rPr lang="en-US" altLang="ko-KR" sz="1100" dirty="0">
                <a:solidFill>
                  <a:srgbClr val="6A9955"/>
                </a:solidFill>
                <a:latin typeface="Consolas" panose="020B0609020204030204" pitchFamily="49" charset="0"/>
              </a:rPr>
              <a:t># Load an color image in grayscale</a:t>
            </a:r>
            <a:endParaRPr lang="en-US" altLang="ko-KR" sz="1100" dirty="0">
              <a:solidFill>
                <a:srgbClr val="D4D4D4"/>
              </a:solidFill>
              <a:latin typeface="Consolas" panose="020B0609020204030204" pitchFamily="49" charset="0"/>
            </a:endParaRPr>
          </a:p>
          <a:p>
            <a:r>
              <a:rPr lang="en-US" altLang="ko-KR" sz="1100" dirty="0" err="1">
                <a:solidFill>
                  <a:srgbClr val="D4D4D4"/>
                </a:solidFill>
                <a:latin typeface="Consolas" panose="020B0609020204030204" pitchFamily="49" charset="0"/>
              </a:rPr>
              <a:t>img</a:t>
            </a:r>
            <a:r>
              <a:rPr lang="en-US" altLang="ko-KR" sz="1100" dirty="0">
                <a:solidFill>
                  <a:srgbClr val="D4D4D4"/>
                </a:solidFill>
                <a:latin typeface="Consolas" panose="020B0609020204030204" pitchFamily="49" charset="0"/>
              </a:rPr>
              <a:t> = cv2.imread(</a:t>
            </a:r>
            <a:r>
              <a:rPr lang="en-US" altLang="ko-KR" sz="1100" dirty="0">
                <a:solidFill>
                  <a:srgbClr val="CE9178"/>
                </a:solidFill>
                <a:latin typeface="Consolas" panose="020B0609020204030204" pitchFamily="49" charset="0"/>
              </a:rPr>
              <a:t>'messi5.jpg'</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0</a:t>
            </a:r>
            <a:r>
              <a:rPr lang="en-US" altLang="ko-KR" sz="1100" dirty="0">
                <a:solidFill>
                  <a:srgbClr val="D4D4D4"/>
                </a:solidFill>
                <a:latin typeface="Consolas" panose="020B0609020204030204" pitchFamily="49" charset="0"/>
              </a:rPr>
              <a:t>)</a:t>
            </a:r>
          </a:p>
          <a:p>
            <a:r>
              <a:rPr lang="en-US" altLang="ko-KR" sz="1100" dirty="0">
                <a:solidFill>
                  <a:srgbClr val="D4D4D4"/>
                </a:solidFill>
                <a:latin typeface="Consolas" panose="020B0609020204030204" pitchFamily="49" charset="0"/>
              </a:rPr>
              <a:t>cv2.imshow(</a:t>
            </a:r>
            <a:r>
              <a:rPr lang="en-US" altLang="ko-KR" sz="1100" dirty="0">
                <a:solidFill>
                  <a:srgbClr val="CE9178"/>
                </a:solidFill>
                <a:latin typeface="Consolas" panose="020B0609020204030204" pitchFamily="49" charset="0"/>
              </a:rPr>
              <a:t>'image'</a:t>
            </a:r>
            <a:r>
              <a:rPr lang="en-US" altLang="ko-KR" sz="1100" dirty="0">
                <a:solidFill>
                  <a:srgbClr val="D4D4D4"/>
                </a:solidFill>
                <a:latin typeface="Consolas" panose="020B0609020204030204" pitchFamily="49" charset="0"/>
              </a:rPr>
              <a:t>,</a:t>
            </a:r>
            <a:r>
              <a:rPr lang="en-US" altLang="ko-KR" sz="1100" dirty="0" err="1">
                <a:solidFill>
                  <a:srgbClr val="D4D4D4"/>
                </a:solidFill>
                <a:latin typeface="Consolas" panose="020B0609020204030204" pitchFamily="49" charset="0"/>
              </a:rPr>
              <a:t>img</a:t>
            </a:r>
            <a:r>
              <a:rPr lang="en-US" altLang="ko-KR" sz="1100" dirty="0">
                <a:solidFill>
                  <a:srgbClr val="D4D4D4"/>
                </a:solidFill>
                <a:latin typeface="Consolas" panose="020B0609020204030204" pitchFamily="49" charset="0"/>
              </a:rPr>
              <a:t>)</a:t>
            </a:r>
          </a:p>
          <a:p>
            <a:r>
              <a:rPr lang="en-US" altLang="ko-KR" sz="1100" dirty="0">
                <a:solidFill>
                  <a:srgbClr val="D4D4D4"/>
                </a:solidFill>
                <a:latin typeface="Consolas" panose="020B0609020204030204" pitchFamily="49" charset="0"/>
              </a:rPr>
              <a:t>k = cv2.waitKey(</a:t>
            </a:r>
            <a:r>
              <a:rPr lang="en-US" altLang="ko-KR" sz="1100" dirty="0">
                <a:solidFill>
                  <a:srgbClr val="B5CEA8"/>
                </a:solidFill>
                <a:latin typeface="Consolas" panose="020B0609020204030204" pitchFamily="49" charset="0"/>
              </a:rPr>
              <a:t>0</a:t>
            </a:r>
            <a:r>
              <a:rPr lang="en-US" altLang="ko-KR" sz="1100" dirty="0">
                <a:solidFill>
                  <a:srgbClr val="D4D4D4"/>
                </a:solidFill>
                <a:latin typeface="Consolas" panose="020B0609020204030204" pitchFamily="49" charset="0"/>
              </a:rPr>
              <a:t>)</a:t>
            </a:r>
          </a:p>
          <a:p>
            <a:r>
              <a:rPr lang="en-US" altLang="ko-KR" sz="1100" dirty="0">
                <a:solidFill>
                  <a:srgbClr val="C586C0"/>
                </a:solidFill>
                <a:latin typeface="Consolas" panose="020B0609020204030204" pitchFamily="49" charset="0"/>
              </a:rPr>
              <a:t>if</a:t>
            </a:r>
            <a:r>
              <a:rPr lang="en-US" altLang="ko-KR" sz="1100" dirty="0">
                <a:solidFill>
                  <a:srgbClr val="D4D4D4"/>
                </a:solidFill>
                <a:latin typeface="Consolas" panose="020B0609020204030204" pitchFamily="49" charset="0"/>
              </a:rPr>
              <a:t> k == </a:t>
            </a:r>
            <a:r>
              <a:rPr lang="en-US" altLang="ko-KR" sz="1100" dirty="0">
                <a:solidFill>
                  <a:srgbClr val="B5CEA8"/>
                </a:solidFill>
                <a:latin typeface="Consolas" panose="020B0609020204030204" pitchFamily="49" charset="0"/>
              </a:rPr>
              <a:t>27</a:t>
            </a:r>
            <a:r>
              <a:rPr lang="en-US" altLang="ko-KR" sz="1100" dirty="0">
                <a:solidFill>
                  <a:srgbClr val="D4D4D4"/>
                </a:solidFill>
                <a:latin typeface="Consolas" panose="020B0609020204030204" pitchFamily="49" charset="0"/>
              </a:rPr>
              <a:t>: </a:t>
            </a:r>
            <a:r>
              <a:rPr lang="en-US" altLang="ko-KR" sz="1100" dirty="0">
                <a:solidFill>
                  <a:srgbClr val="6A9955"/>
                </a:solidFill>
                <a:latin typeface="Consolas" panose="020B0609020204030204" pitchFamily="49" charset="0"/>
              </a:rPr>
              <a:t># wait for ESC key to exit</a:t>
            </a:r>
            <a:endParaRPr lang="en-US" altLang="ko-KR" sz="1100" dirty="0">
              <a:solidFill>
                <a:srgbClr val="D4D4D4"/>
              </a:solidFill>
              <a:latin typeface="Consolas" panose="020B0609020204030204" pitchFamily="49" charset="0"/>
            </a:endParaRPr>
          </a:p>
          <a:p>
            <a:r>
              <a:rPr lang="en-US" altLang="ko-KR" sz="1100" dirty="0">
                <a:solidFill>
                  <a:srgbClr val="D4D4D4"/>
                </a:solidFill>
                <a:latin typeface="Consolas" panose="020B0609020204030204" pitchFamily="49" charset="0"/>
              </a:rPr>
              <a:t>    cv2.destroyAllWindows()</a:t>
            </a:r>
          </a:p>
          <a:p>
            <a:r>
              <a:rPr lang="en-US" altLang="ko-KR" sz="1100" dirty="0" err="1">
                <a:solidFill>
                  <a:srgbClr val="C586C0"/>
                </a:solidFill>
                <a:latin typeface="Consolas" panose="020B0609020204030204" pitchFamily="49" charset="0"/>
              </a:rPr>
              <a:t>elif</a:t>
            </a:r>
            <a:r>
              <a:rPr lang="en-US" altLang="ko-KR" sz="1100" dirty="0">
                <a:solidFill>
                  <a:srgbClr val="D4D4D4"/>
                </a:solidFill>
                <a:latin typeface="Consolas" panose="020B0609020204030204" pitchFamily="49" charset="0"/>
              </a:rPr>
              <a:t> k == </a:t>
            </a:r>
            <a:r>
              <a:rPr lang="en-US" altLang="ko-KR" sz="1100" dirty="0" err="1">
                <a:solidFill>
                  <a:srgbClr val="DCDCAA"/>
                </a:solidFill>
                <a:latin typeface="Consolas" panose="020B0609020204030204" pitchFamily="49" charset="0"/>
              </a:rPr>
              <a:t>ord</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's'</a:t>
            </a:r>
            <a:r>
              <a:rPr lang="en-US" altLang="ko-KR" sz="1100" dirty="0">
                <a:solidFill>
                  <a:srgbClr val="D4D4D4"/>
                </a:solidFill>
                <a:latin typeface="Consolas" panose="020B0609020204030204" pitchFamily="49" charset="0"/>
              </a:rPr>
              <a:t>): </a:t>
            </a:r>
            <a:r>
              <a:rPr lang="en-US" altLang="ko-KR" sz="1100" dirty="0">
                <a:solidFill>
                  <a:srgbClr val="6A9955"/>
                </a:solidFill>
                <a:latin typeface="Consolas" panose="020B0609020204030204" pitchFamily="49" charset="0"/>
              </a:rPr>
              <a:t># wait for 's' key to save and exit</a:t>
            </a:r>
            <a:endParaRPr lang="en-US" altLang="ko-KR" sz="1100" dirty="0">
              <a:solidFill>
                <a:srgbClr val="D4D4D4"/>
              </a:solidFill>
              <a:latin typeface="Consolas" panose="020B0609020204030204" pitchFamily="49" charset="0"/>
            </a:endParaRPr>
          </a:p>
          <a:p>
            <a:r>
              <a:rPr lang="en-US" altLang="ko-KR" sz="1100" dirty="0">
                <a:solidFill>
                  <a:srgbClr val="D4D4D4"/>
                </a:solidFill>
                <a:latin typeface="Consolas" panose="020B0609020204030204" pitchFamily="49" charset="0"/>
              </a:rPr>
              <a:t>    cv2.imwrite(</a:t>
            </a:r>
            <a:r>
              <a:rPr lang="en-US" altLang="ko-KR" sz="1100" dirty="0">
                <a:solidFill>
                  <a:srgbClr val="CE9178"/>
                </a:solidFill>
                <a:latin typeface="Consolas" panose="020B0609020204030204" pitchFamily="49" charset="0"/>
              </a:rPr>
              <a:t>'messigray.</a:t>
            </a:r>
            <a:r>
              <a:rPr lang="en-US" altLang="ko-KR" sz="1100" dirty="0" err="1">
                <a:solidFill>
                  <a:srgbClr val="CE9178"/>
                </a:solidFill>
                <a:latin typeface="Consolas" panose="020B0609020204030204" pitchFamily="49" charset="0"/>
              </a:rPr>
              <a:t>png</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a:t>
            </a:r>
            <a:r>
              <a:rPr lang="en-US" altLang="ko-KR" sz="1100" dirty="0" err="1">
                <a:solidFill>
                  <a:srgbClr val="D4D4D4"/>
                </a:solidFill>
                <a:latin typeface="Consolas" panose="020B0609020204030204" pitchFamily="49" charset="0"/>
              </a:rPr>
              <a:t>img</a:t>
            </a:r>
            <a:r>
              <a:rPr lang="en-US" altLang="ko-KR" sz="1100" dirty="0">
                <a:solidFill>
                  <a:srgbClr val="D4D4D4"/>
                </a:solidFill>
                <a:latin typeface="Consolas" panose="020B0609020204030204" pitchFamily="49" charset="0"/>
              </a:rPr>
              <a:t>)</a:t>
            </a:r>
          </a:p>
          <a:p>
            <a:r>
              <a:rPr lang="en-US" altLang="ko-KR" sz="1100" dirty="0">
                <a:solidFill>
                  <a:srgbClr val="D4D4D4"/>
                </a:solidFill>
                <a:latin typeface="Consolas" panose="020B0609020204030204" pitchFamily="49" charset="0"/>
              </a:rPr>
              <a:t>    cv2.destroyAllWindows()</a:t>
            </a:r>
          </a:p>
          <a:p>
            <a:r>
              <a:rPr lang="en-US" altLang="ko-KR" sz="1100" dirty="0">
                <a:solidFill>
                  <a:srgbClr val="C586C0"/>
                </a:solidFill>
                <a:latin typeface="Consolas" panose="020B0609020204030204" pitchFamily="49" charset="0"/>
              </a:rPr>
              <a:t>pass</a:t>
            </a:r>
            <a:endParaRPr lang="en-US" altLang="ko-KR" sz="1100" dirty="0">
              <a:solidFill>
                <a:srgbClr val="D4D4D4"/>
              </a:solidFill>
              <a:latin typeface="Consolas" panose="020B0609020204030204" pitchFamily="49" charset="0"/>
            </a:endParaRPr>
          </a:p>
          <a:p>
            <a:endParaRPr lang="en-US" sz="1100" dirty="0">
              <a:solidFill>
                <a:srgbClr val="D4D4D4"/>
              </a:solidFill>
              <a:latin typeface="Consolas" panose="020B0609020204030204" pitchFamily="49" charset="0"/>
            </a:endParaRPr>
          </a:p>
        </p:txBody>
      </p:sp>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48</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lstStyle/>
          <a:p>
            <a:r>
              <a:rPr lang="en-US" altLang="ko-KR" dirty="0"/>
              <a:t>OpenCV </a:t>
            </a:r>
            <a:r>
              <a:rPr lang="ko-KR" altLang="en-US" dirty="0"/>
              <a:t>이미지 출력</a:t>
            </a:r>
            <a:r>
              <a:rPr lang="en-US" altLang="ko-KR" dirty="0"/>
              <a:t>/</a:t>
            </a:r>
            <a:r>
              <a:rPr lang="ko-KR" altLang="en-US" dirty="0"/>
              <a:t>저장</a:t>
            </a: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p:txBody>
          <a:bodyPr>
            <a:normAutofit/>
          </a:bodyPr>
          <a:lstStyle/>
          <a:p>
            <a:pPr>
              <a:buFont typeface="Wingdings" panose="05000000000000000000" pitchFamily="2" charset="2"/>
              <a:buChar char="Ø"/>
            </a:pPr>
            <a:r>
              <a:rPr lang="en-US" altLang="ko-KR" dirty="0"/>
              <a:t>cd ~/ads/opencv</a:t>
            </a:r>
          </a:p>
          <a:p>
            <a:pPr>
              <a:buFont typeface="Wingdings" panose="05000000000000000000" pitchFamily="2" charset="2"/>
              <a:buChar char="Ø"/>
            </a:pPr>
            <a:r>
              <a:rPr lang="en-US" altLang="ko-KR" dirty="0"/>
              <a:t>python3 p023_messi.py </a:t>
            </a:r>
            <a:endParaRPr lang="ko-KR" altLang="en-US" dirty="0"/>
          </a:p>
          <a:p>
            <a:endParaRPr lang="ko-KR" altLang="en-US" dirty="0"/>
          </a:p>
        </p:txBody>
      </p:sp>
      <p:pic>
        <p:nvPicPr>
          <p:cNvPr id="2" name="Picture 1">
            <a:extLst>
              <a:ext uri="{FF2B5EF4-FFF2-40B4-BE49-F238E27FC236}">
                <a16:creationId xmlns:a16="http://schemas.microsoft.com/office/drawing/2014/main" id="{338225F3-986E-4F3D-8FC4-6D3CABB3D796}"/>
              </a:ext>
            </a:extLst>
          </p:cNvPr>
          <p:cNvPicPr>
            <a:picLocks noChangeAspect="1"/>
          </p:cNvPicPr>
          <p:nvPr/>
        </p:nvPicPr>
        <p:blipFill>
          <a:blip r:embed="rId2"/>
          <a:stretch>
            <a:fillRect/>
          </a:stretch>
        </p:blipFill>
        <p:spPr>
          <a:xfrm>
            <a:off x="5233949" y="1681261"/>
            <a:ext cx="3922407" cy="2300819"/>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3508977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49</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lstStyle/>
          <a:p>
            <a:r>
              <a:rPr lang="en-US" altLang="ko-KR" dirty="0"/>
              <a:t>Matplotlib</a:t>
            </a:r>
            <a:r>
              <a:rPr lang="ko-KR" altLang="en-US" dirty="0"/>
              <a:t>을 이용한 이미지 출력</a:t>
            </a: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p:txBody>
          <a:bodyPr>
            <a:normAutofit/>
          </a:bodyPr>
          <a:lstStyle/>
          <a:p>
            <a:pPr>
              <a:buFont typeface="Wingdings" panose="05000000000000000000" pitchFamily="2" charset="2"/>
              <a:buChar char="Ø"/>
            </a:pPr>
            <a:r>
              <a:rPr lang="en-US" altLang="ko-KR" dirty="0"/>
              <a:t>cd ~/ads/opencv</a:t>
            </a:r>
          </a:p>
          <a:p>
            <a:pPr>
              <a:buFont typeface="Wingdings" panose="05000000000000000000" pitchFamily="2" charset="2"/>
              <a:buChar char="Ø"/>
            </a:pPr>
            <a:r>
              <a:rPr lang="en-US" altLang="ko-KR" dirty="0"/>
              <a:t>python3 p024_matplotlib.py </a:t>
            </a:r>
            <a:endParaRPr lang="ko-KR" altLang="en-US" dirty="0"/>
          </a:p>
        </p:txBody>
      </p:sp>
      <p:sp>
        <p:nvSpPr>
          <p:cNvPr id="4" name="Content Placeholder 3">
            <a:extLst>
              <a:ext uri="{FF2B5EF4-FFF2-40B4-BE49-F238E27FC236}">
                <a16:creationId xmlns:a16="http://schemas.microsoft.com/office/drawing/2014/main" id="{F7B9BC9C-6EAE-46F1-9EC2-629CEE7D72DE}"/>
              </a:ext>
            </a:extLst>
          </p:cNvPr>
          <p:cNvSpPr>
            <a:spLocks noGrp="1"/>
          </p:cNvSpPr>
          <p:nvPr>
            <p:ph sz="half" idx="2"/>
          </p:nvPr>
        </p:nvSpPr>
        <p:spPr>
          <a:xfrm>
            <a:off x="681038" y="2767334"/>
            <a:ext cx="5620908" cy="3178847"/>
          </a:xfrm>
          <a:solidFill>
            <a:schemeClr val="bg2">
              <a:lumMod val="50000"/>
            </a:schemeClr>
          </a:solidFill>
        </p:spPr>
        <p:txBody>
          <a:bodyPr anchor="t">
            <a:normAutofit/>
          </a:bodyPr>
          <a:lstStyle/>
          <a:p>
            <a:r>
              <a:rPr lang="en-US" altLang="ko-KR" sz="1200" dirty="0">
                <a:solidFill>
                  <a:srgbClr val="6A9955"/>
                </a:solidFill>
                <a:latin typeface="Consolas" panose="020B0609020204030204" pitchFamily="49" charset="0"/>
              </a:rPr>
              <a:t># coding: utf-8</a:t>
            </a:r>
            <a:endParaRPr lang="en-US" altLang="ko-KR" sz="1200" dirty="0">
              <a:solidFill>
                <a:srgbClr val="D4D4D4"/>
              </a:solidFill>
              <a:latin typeface="Consolas" panose="020B0609020204030204" pitchFamily="49" charset="0"/>
            </a:endParaRPr>
          </a:p>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numpy </a:t>
            </a:r>
            <a:r>
              <a:rPr lang="en-US" altLang="ko-KR" sz="1200" dirty="0">
                <a:solidFill>
                  <a:srgbClr val="C586C0"/>
                </a:solidFill>
                <a:latin typeface="Consolas" panose="020B0609020204030204" pitchFamily="49" charset="0"/>
              </a:rPr>
              <a:t>as</a:t>
            </a:r>
            <a:r>
              <a:rPr lang="en-US" altLang="ko-KR" sz="1200" dirty="0">
                <a:solidFill>
                  <a:srgbClr val="D4D4D4"/>
                </a:solidFill>
                <a:latin typeface="Consolas" panose="020B0609020204030204" pitchFamily="49" charset="0"/>
              </a:rPr>
              <a:t> np</a:t>
            </a:r>
          </a:p>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cv2</a:t>
            </a:r>
          </a:p>
          <a:p>
            <a:r>
              <a:rPr lang="en-US" altLang="ko-KR" sz="1200" dirty="0">
                <a:solidFill>
                  <a:srgbClr val="C586C0"/>
                </a:solidFill>
                <a:latin typeface="Consolas" panose="020B0609020204030204" pitchFamily="49" charset="0"/>
              </a:rPr>
              <a:t>from</a:t>
            </a:r>
            <a:r>
              <a:rPr lang="en-US" altLang="ko-KR" sz="1200" dirty="0">
                <a:solidFill>
                  <a:srgbClr val="D4D4D4"/>
                </a:solidFill>
                <a:latin typeface="Consolas" panose="020B0609020204030204" pitchFamily="49" charset="0"/>
              </a:rPr>
              <a:t> matplotlib </a:t>
            </a:r>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a:t>
            </a:r>
            <a:r>
              <a:rPr lang="en-US" altLang="ko-KR" sz="1200" dirty="0" err="1">
                <a:solidFill>
                  <a:srgbClr val="D4D4D4"/>
                </a:solidFill>
                <a:latin typeface="Consolas" panose="020B0609020204030204" pitchFamily="49" charset="0"/>
              </a:rPr>
              <a:t>pyplot</a:t>
            </a:r>
            <a:r>
              <a:rPr lang="en-US" altLang="ko-KR" sz="1200" dirty="0">
                <a:solidFill>
                  <a:srgbClr val="D4D4D4"/>
                </a:solidFill>
                <a:latin typeface="Consolas" panose="020B0609020204030204" pitchFamily="49" charset="0"/>
              </a:rPr>
              <a:t> </a:t>
            </a:r>
            <a:r>
              <a:rPr lang="en-US" altLang="ko-KR" sz="1200" dirty="0">
                <a:solidFill>
                  <a:srgbClr val="C586C0"/>
                </a:solidFill>
                <a:latin typeface="Consolas" panose="020B0609020204030204" pitchFamily="49" charset="0"/>
              </a:rPr>
              <a:t>as</a:t>
            </a:r>
            <a:r>
              <a:rPr lang="en-US" altLang="ko-KR" sz="1200" dirty="0">
                <a:solidFill>
                  <a:srgbClr val="D4D4D4"/>
                </a:solidFill>
                <a:latin typeface="Consolas" panose="020B0609020204030204" pitchFamily="49" charset="0"/>
              </a:rPr>
              <a:t> </a:t>
            </a:r>
            <a:r>
              <a:rPr lang="en-US" altLang="ko-KR" sz="1200" dirty="0" err="1">
                <a:solidFill>
                  <a:srgbClr val="D4D4D4"/>
                </a:solidFill>
                <a:latin typeface="Consolas" panose="020B0609020204030204" pitchFamily="49" charset="0"/>
              </a:rPr>
              <a:t>plt</a:t>
            </a:r>
            <a:endParaRPr lang="en-US" altLang="ko-KR" sz="1200" dirty="0">
              <a:solidFill>
                <a:srgbClr val="D4D4D4"/>
              </a:solidFill>
              <a:latin typeface="Consolas" panose="020B0609020204030204" pitchFamily="49" charset="0"/>
            </a:endParaRPr>
          </a:p>
          <a:p>
            <a:r>
              <a:rPr lang="en-US" altLang="ko-KR" sz="1200" dirty="0" err="1">
                <a:solidFill>
                  <a:srgbClr val="D4D4D4"/>
                </a:solidFill>
                <a:latin typeface="Consolas" panose="020B0609020204030204" pitchFamily="49" charset="0"/>
              </a:rPr>
              <a:t>img</a:t>
            </a:r>
            <a:r>
              <a:rPr lang="en-US" altLang="ko-KR" sz="1200" dirty="0">
                <a:solidFill>
                  <a:srgbClr val="D4D4D4"/>
                </a:solidFill>
                <a:latin typeface="Consolas" panose="020B0609020204030204" pitchFamily="49" charset="0"/>
              </a:rPr>
              <a:t> = cv2.imread(</a:t>
            </a:r>
            <a:r>
              <a:rPr lang="en-US" altLang="ko-KR" sz="1200" dirty="0">
                <a:solidFill>
                  <a:srgbClr val="CE9178"/>
                </a:solidFill>
                <a:latin typeface="Consolas" panose="020B0609020204030204" pitchFamily="49" charset="0"/>
              </a:rPr>
              <a:t>'messi5.jpg'</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0</a:t>
            </a:r>
            <a:r>
              <a:rPr lang="en-US" altLang="ko-KR" sz="1200" dirty="0">
                <a:solidFill>
                  <a:srgbClr val="D4D4D4"/>
                </a:solidFill>
                <a:latin typeface="Consolas" panose="020B0609020204030204" pitchFamily="49" charset="0"/>
              </a:rPr>
              <a:t>)</a:t>
            </a:r>
          </a:p>
          <a:p>
            <a:r>
              <a:rPr lang="en-US" altLang="ko-KR" sz="1200" dirty="0" err="1">
                <a:solidFill>
                  <a:srgbClr val="D4D4D4"/>
                </a:solidFill>
                <a:latin typeface="Consolas" panose="020B0609020204030204" pitchFamily="49" charset="0"/>
              </a:rPr>
              <a:t>plt.imshow</a:t>
            </a:r>
            <a:r>
              <a:rPr lang="en-US" altLang="ko-KR" sz="1200" dirty="0">
                <a:solidFill>
                  <a:srgbClr val="D4D4D4"/>
                </a:solidFill>
                <a:latin typeface="Consolas" panose="020B0609020204030204" pitchFamily="49" charset="0"/>
              </a:rPr>
              <a:t>(</a:t>
            </a:r>
            <a:r>
              <a:rPr lang="en-US" altLang="ko-KR" sz="1200" dirty="0" err="1">
                <a:solidFill>
                  <a:srgbClr val="D4D4D4"/>
                </a:solidFill>
                <a:latin typeface="Consolas" panose="020B0609020204030204" pitchFamily="49" charset="0"/>
              </a:rPr>
              <a:t>img</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cmap</a:t>
            </a:r>
            <a:r>
              <a:rPr lang="en-US" altLang="ko-KR" sz="1200" dirty="0">
                <a:solidFill>
                  <a:srgbClr val="D4D4D4"/>
                </a:solidFill>
                <a:latin typeface="Consolas" panose="020B0609020204030204" pitchFamily="49" charset="0"/>
              </a:rPr>
              <a:t> = </a:t>
            </a:r>
            <a:r>
              <a:rPr lang="en-US" altLang="ko-KR" sz="1200" dirty="0">
                <a:solidFill>
                  <a:srgbClr val="CE9178"/>
                </a:solidFill>
                <a:latin typeface="Consolas" panose="020B0609020204030204" pitchFamily="49" charset="0"/>
              </a:rPr>
              <a:t>'gray'</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interpolation</a:t>
            </a:r>
            <a:r>
              <a:rPr lang="en-US" altLang="ko-KR" sz="1200" dirty="0">
                <a:solidFill>
                  <a:srgbClr val="D4D4D4"/>
                </a:solidFill>
                <a:latin typeface="Consolas" panose="020B0609020204030204" pitchFamily="49" charset="0"/>
              </a:rPr>
              <a:t> = </a:t>
            </a:r>
            <a:r>
              <a:rPr lang="en-US" altLang="ko-KR" sz="1200" dirty="0">
                <a:solidFill>
                  <a:srgbClr val="CE9178"/>
                </a:solidFill>
                <a:latin typeface="Consolas" panose="020B0609020204030204" pitchFamily="49" charset="0"/>
              </a:rPr>
              <a:t>'bicubic'</a:t>
            </a:r>
            <a:r>
              <a:rPr lang="en-US" altLang="ko-KR" sz="1200" dirty="0">
                <a:solidFill>
                  <a:srgbClr val="D4D4D4"/>
                </a:solidFill>
                <a:latin typeface="Consolas" panose="020B0609020204030204" pitchFamily="49" charset="0"/>
              </a:rPr>
              <a:t>)</a:t>
            </a:r>
          </a:p>
          <a:p>
            <a:r>
              <a:rPr lang="en-US" altLang="ko-KR" sz="1200" dirty="0">
                <a:solidFill>
                  <a:srgbClr val="6A9955"/>
                </a:solidFill>
                <a:latin typeface="Consolas" panose="020B0609020204030204" pitchFamily="49" charset="0"/>
              </a:rPr>
              <a:t># to hide tick values on X and Y axis</a:t>
            </a:r>
            <a:endParaRPr lang="en-US" altLang="ko-KR" sz="1200" dirty="0">
              <a:solidFill>
                <a:srgbClr val="D4D4D4"/>
              </a:solidFill>
              <a:latin typeface="Consolas" panose="020B0609020204030204" pitchFamily="49" charset="0"/>
            </a:endParaRPr>
          </a:p>
          <a:p>
            <a:r>
              <a:rPr lang="en-US" altLang="ko-KR" sz="1200" dirty="0" err="1">
                <a:solidFill>
                  <a:srgbClr val="D4D4D4"/>
                </a:solidFill>
                <a:latin typeface="Consolas" panose="020B0609020204030204" pitchFamily="49" charset="0"/>
              </a:rPr>
              <a:t>plt.xticks</a:t>
            </a:r>
            <a:r>
              <a:rPr lang="en-US" altLang="ko-KR" sz="1200" dirty="0">
                <a:solidFill>
                  <a:srgbClr val="D4D4D4"/>
                </a:solidFill>
                <a:latin typeface="Consolas" panose="020B0609020204030204" pitchFamily="49" charset="0"/>
              </a:rPr>
              <a:t>([]), </a:t>
            </a:r>
            <a:r>
              <a:rPr lang="en-US" altLang="ko-KR" sz="1200" dirty="0" err="1">
                <a:solidFill>
                  <a:srgbClr val="D4D4D4"/>
                </a:solidFill>
                <a:latin typeface="Consolas" panose="020B0609020204030204" pitchFamily="49" charset="0"/>
              </a:rPr>
              <a:t>plt.yticks</a:t>
            </a:r>
            <a:r>
              <a:rPr lang="en-US" altLang="ko-KR" sz="1200" dirty="0">
                <a:solidFill>
                  <a:srgbClr val="D4D4D4"/>
                </a:solidFill>
                <a:latin typeface="Consolas" panose="020B0609020204030204" pitchFamily="49" charset="0"/>
              </a:rPr>
              <a:t>([]) </a:t>
            </a:r>
          </a:p>
          <a:p>
            <a:r>
              <a:rPr lang="en-US" altLang="ko-KR" sz="1200" dirty="0" err="1">
                <a:solidFill>
                  <a:srgbClr val="D4D4D4"/>
                </a:solidFill>
                <a:latin typeface="Consolas" panose="020B0609020204030204" pitchFamily="49" charset="0"/>
              </a:rPr>
              <a:t>plt.show</a:t>
            </a:r>
            <a:r>
              <a:rPr lang="en-US" altLang="ko-KR" sz="1200" dirty="0">
                <a:solidFill>
                  <a:srgbClr val="D4D4D4"/>
                </a:solidFill>
                <a:latin typeface="Consolas" panose="020B0609020204030204" pitchFamily="49" charset="0"/>
              </a:rPr>
              <a:t>()</a:t>
            </a:r>
          </a:p>
          <a:p>
            <a:endParaRPr lang="en-US" sz="1200" dirty="0">
              <a:solidFill>
                <a:srgbClr val="D4D4D4"/>
              </a:solidFill>
              <a:latin typeface="Consolas" panose="020B0609020204030204" pitchFamily="49" charset="0"/>
            </a:endParaRPr>
          </a:p>
        </p:txBody>
      </p:sp>
      <p:pic>
        <p:nvPicPr>
          <p:cNvPr id="2" name="Picture 1">
            <a:extLst>
              <a:ext uri="{FF2B5EF4-FFF2-40B4-BE49-F238E27FC236}">
                <a16:creationId xmlns:a16="http://schemas.microsoft.com/office/drawing/2014/main" id="{842D7A44-5A9A-44F2-8CFF-A7EFDF395C10}"/>
              </a:ext>
            </a:extLst>
          </p:cNvPr>
          <p:cNvPicPr>
            <a:picLocks noChangeAspect="1"/>
          </p:cNvPicPr>
          <p:nvPr/>
        </p:nvPicPr>
        <p:blipFill>
          <a:blip r:embed="rId2"/>
          <a:stretch>
            <a:fillRect/>
          </a:stretch>
        </p:blipFill>
        <p:spPr>
          <a:xfrm>
            <a:off x="4664194" y="1404173"/>
            <a:ext cx="4782545" cy="2805362"/>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2694353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DDB07A7-A1F7-423C-9FF2-B1BBF6C74E31}"/>
              </a:ext>
            </a:extLst>
          </p:cNvPr>
          <p:cNvSpPr>
            <a:spLocks noGrp="1"/>
          </p:cNvSpPr>
          <p:nvPr>
            <p:ph type="ftr" idx="11"/>
          </p:nvPr>
        </p:nvSpPr>
        <p:spPr/>
        <p:txBody>
          <a:bodyPr/>
          <a:lstStyle/>
          <a:p>
            <a:r>
              <a:rPr lang="ko-KR" altLang="en-US"/>
              <a:t>자율주행차 제어기 설계</a:t>
            </a:r>
          </a:p>
        </p:txBody>
      </p:sp>
      <p:sp>
        <p:nvSpPr>
          <p:cNvPr id="2" name="Slide Number Placeholder 1">
            <a:extLst>
              <a:ext uri="{FF2B5EF4-FFF2-40B4-BE49-F238E27FC236}">
                <a16:creationId xmlns:a16="http://schemas.microsoft.com/office/drawing/2014/main" id="{135DEF6D-5FE0-4C2E-AF2F-F52929B805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4" name="Picture 3">
            <a:extLst>
              <a:ext uri="{FF2B5EF4-FFF2-40B4-BE49-F238E27FC236}">
                <a16:creationId xmlns:a16="http://schemas.microsoft.com/office/drawing/2014/main" id="{DC02B551-0972-41C4-B067-DCE8151078DD}"/>
              </a:ext>
            </a:extLst>
          </p:cNvPr>
          <p:cNvPicPr>
            <a:picLocks noChangeAspect="1"/>
          </p:cNvPicPr>
          <p:nvPr/>
        </p:nvPicPr>
        <p:blipFill>
          <a:blip r:embed="rId2"/>
          <a:stretch>
            <a:fillRect/>
          </a:stretch>
        </p:blipFill>
        <p:spPr>
          <a:xfrm>
            <a:off x="566489" y="1425911"/>
            <a:ext cx="8773020" cy="4006177"/>
          </a:xfrm>
          <a:prstGeom prst="rect">
            <a:avLst/>
          </a:prstGeom>
        </p:spPr>
      </p:pic>
      <p:sp>
        <p:nvSpPr>
          <p:cNvPr id="6" name="날짜 개체 틀 5"/>
          <p:cNvSpPr>
            <a:spLocks noGrp="1"/>
          </p:cNvSpPr>
          <p:nvPr>
            <p:ph type="dt" idx="10"/>
          </p:nvPr>
        </p:nvSpPr>
        <p:spPr/>
        <p:txBody>
          <a:bodyPr/>
          <a:lstStyle/>
          <a:p>
            <a:fld id="{6B45A989-27F4-42DC-A794-E2704EFA53CB}" type="datetime1">
              <a:rPr lang="ko-KR" altLang="en-US" smtClean="0"/>
              <a:t>2019-12-24</a:t>
            </a:fld>
            <a:endParaRPr lang="en-US"/>
          </a:p>
        </p:txBody>
      </p:sp>
    </p:spTree>
    <p:extLst>
      <p:ext uri="{BB962C8B-B14F-4D97-AF65-F5344CB8AC3E}">
        <p14:creationId xmlns:p14="http://schemas.microsoft.com/office/powerpoint/2010/main" val="2298501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50</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lstStyle/>
          <a:p>
            <a:r>
              <a:rPr lang="en-US" altLang="ko-KR" dirty="0"/>
              <a:t>Video </a:t>
            </a:r>
            <a:r>
              <a:rPr lang="ko-KR" altLang="en-US" dirty="0"/>
              <a:t>캡쳐</a:t>
            </a: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p:txBody>
          <a:bodyPr>
            <a:normAutofit/>
          </a:bodyPr>
          <a:lstStyle/>
          <a:p>
            <a:pPr>
              <a:buFont typeface="Wingdings" panose="05000000000000000000" pitchFamily="2" charset="2"/>
              <a:buChar char="Ø"/>
            </a:pPr>
            <a:r>
              <a:rPr lang="en-US" altLang="ko-KR" dirty="0"/>
              <a:t>cd ~/ads/opencv</a:t>
            </a:r>
          </a:p>
          <a:p>
            <a:pPr>
              <a:buFont typeface="Wingdings" panose="05000000000000000000" pitchFamily="2" charset="2"/>
              <a:buChar char="Ø"/>
            </a:pPr>
            <a:r>
              <a:rPr lang="en-US" altLang="ko-KR" dirty="0"/>
              <a:t>python3 p025_cap_vid.py </a:t>
            </a:r>
            <a:endParaRPr lang="ko-KR" altLang="en-US" dirty="0"/>
          </a:p>
        </p:txBody>
      </p:sp>
      <p:sp>
        <p:nvSpPr>
          <p:cNvPr id="4" name="Content Placeholder 3">
            <a:extLst>
              <a:ext uri="{FF2B5EF4-FFF2-40B4-BE49-F238E27FC236}">
                <a16:creationId xmlns:a16="http://schemas.microsoft.com/office/drawing/2014/main" id="{F7B9BC9C-6EAE-46F1-9EC2-629CEE7D72DE}"/>
              </a:ext>
            </a:extLst>
          </p:cNvPr>
          <p:cNvSpPr>
            <a:spLocks noGrp="1"/>
          </p:cNvSpPr>
          <p:nvPr>
            <p:ph sz="half" idx="2"/>
          </p:nvPr>
        </p:nvSpPr>
        <p:spPr>
          <a:xfrm>
            <a:off x="4217773" y="1249489"/>
            <a:ext cx="5007189" cy="5243383"/>
          </a:xfrm>
          <a:solidFill>
            <a:schemeClr val="bg2">
              <a:lumMod val="50000"/>
            </a:schemeClr>
          </a:solidFill>
        </p:spPr>
        <p:txBody>
          <a:bodyPr anchor="t">
            <a:noAutofit/>
          </a:bodyPr>
          <a:lstStyle/>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cv2</a:t>
            </a:r>
          </a:p>
          <a:p>
            <a:r>
              <a:rPr lang="en-US" altLang="ko-KR" sz="1100" dirty="0">
                <a:solidFill>
                  <a:srgbClr val="D4D4D4"/>
                </a:solidFill>
                <a:latin typeface="Consolas" panose="020B0609020204030204" pitchFamily="49" charset="0"/>
              </a:rPr>
              <a:t>cap = cv2.VideoCapture(</a:t>
            </a:r>
            <a:r>
              <a:rPr lang="en-US" altLang="ko-KR" sz="1100" dirty="0">
                <a:solidFill>
                  <a:srgbClr val="B5CEA8"/>
                </a:solidFill>
                <a:latin typeface="Consolas" panose="020B0609020204030204" pitchFamily="49" charset="0"/>
              </a:rPr>
              <a:t>0</a:t>
            </a:r>
            <a:r>
              <a:rPr lang="en-US" altLang="ko-KR" sz="1100" dirty="0">
                <a:solidFill>
                  <a:srgbClr val="D4D4D4"/>
                </a:solidFill>
                <a:latin typeface="Consolas" panose="020B0609020204030204" pitchFamily="49" charset="0"/>
              </a:rPr>
              <a:t>)</a:t>
            </a:r>
          </a:p>
          <a:p>
            <a:r>
              <a:rPr lang="en-US" altLang="ko-KR" sz="1100" dirty="0" err="1">
                <a:solidFill>
                  <a:srgbClr val="D4D4D4"/>
                </a:solidFill>
                <a:latin typeface="Consolas" panose="020B0609020204030204" pitchFamily="49" charset="0"/>
              </a:rPr>
              <a:t>frame_rate</a:t>
            </a:r>
            <a:r>
              <a:rPr lang="en-US" altLang="ko-KR" sz="1100" dirty="0">
                <a:solidFill>
                  <a:srgbClr val="D4D4D4"/>
                </a:solidFill>
                <a:latin typeface="Consolas" panose="020B0609020204030204" pitchFamily="49" charset="0"/>
              </a:rPr>
              <a:t> = </a:t>
            </a:r>
            <a:r>
              <a:rPr lang="en-US" altLang="ko-KR" sz="1100" dirty="0">
                <a:solidFill>
                  <a:srgbClr val="B5CEA8"/>
                </a:solidFill>
                <a:latin typeface="Consolas" panose="020B0609020204030204" pitchFamily="49" charset="0"/>
              </a:rPr>
              <a:t>10</a:t>
            </a:r>
            <a:endParaRPr lang="en-US" altLang="ko-KR" sz="1100" dirty="0">
              <a:solidFill>
                <a:srgbClr val="D4D4D4"/>
              </a:solidFill>
              <a:latin typeface="Consolas" panose="020B0609020204030204" pitchFamily="49" charset="0"/>
            </a:endParaRPr>
          </a:p>
          <a:p>
            <a:r>
              <a:rPr lang="en-US" altLang="ko-KR" sz="1100" dirty="0" err="1">
                <a:solidFill>
                  <a:srgbClr val="D4D4D4"/>
                </a:solidFill>
                <a:latin typeface="Consolas" panose="020B0609020204030204" pitchFamily="49" charset="0"/>
              </a:rPr>
              <a:t>prev</a:t>
            </a:r>
            <a:r>
              <a:rPr lang="en-US" altLang="ko-KR" sz="1100" dirty="0">
                <a:solidFill>
                  <a:srgbClr val="D4D4D4"/>
                </a:solidFill>
                <a:latin typeface="Consolas" panose="020B0609020204030204" pitchFamily="49" charset="0"/>
              </a:rPr>
              <a:t> = </a:t>
            </a:r>
            <a:r>
              <a:rPr lang="en-US" altLang="ko-KR" sz="1100" dirty="0">
                <a:solidFill>
                  <a:srgbClr val="B5CEA8"/>
                </a:solidFill>
                <a:latin typeface="Consolas" panose="020B0609020204030204" pitchFamily="49" charset="0"/>
              </a:rPr>
              <a:t>0</a:t>
            </a:r>
          </a:p>
          <a:p>
            <a:r>
              <a:rPr lang="en-US" altLang="ko-KR" sz="1100" dirty="0">
                <a:solidFill>
                  <a:srgbClr val="C586C0"/>
                </a:solidFill>
                <a:latin typeface="Consolas" panose="020B0609020204030204" pitchFamily="49" charset="0"/>
              </a:rPr>
              <a:t>while</a:t>
            </a:r>
            <a:r>
              <a:rPr lang="en-US" altLang="ko-KR" sz="1100" dirty="0">
                <a:solidFill>
                  <a:srgbClr val="D4D4D4"/>
                </a:solidFill>
                <a:latin typeface="Consolas" panose="020B0609020204030204" pitchFamily="49" charset="0"/>
              </a:rPr>
              <a:t>(</a:t>
            </a:r>
            <a:r>
              <a:rPr lang="en-US" altLang="ko-KR" sz="1100" dirty="0">
                <a:latin typeface="Consolas" panose="020B0609020204030204" pitchFamily="49" charset="0"/>
              </a:rPr>
              <a:t>True</a:t>
            </a:r>
            <a:r>
              <a:rPr lang="en-US" altLang="ko-KR" sz="1100" dirty="0">
                <a:solidFill>
                  <a:srgbClr val="D4D4D4"/>
                </a:solidFill>
                <a:latin typeface="Consolas" panose="020B0609020204030204" pitchFamily="49" charset="0"/>
              </a:rPr>
              <a:t>):</a:t>
            </a:r>
          </a:p>
          <a:p>
            <a:r>
              <a:rPr lang="en-US" altLang="ko-KR" sz="1100" dirty="0">
                <a:solidFill>
                  <a:srgbClr val="D4D4D4"/>
                </a:solidFill>
                <a:latin typeface="Consolas" panose="020B0609020204030204" pitchFamily="49" charset="0"/>
              </a:rPr>
              <a:t>    </a:t>
            </a:r>
            <a:r>
              <a:rPr lang="en-US" altLang="ko-KR" sz="1100" dirty="0" err="1">
                <a:solidFill>
                  <a:srgbClr val="D4D4D4"/>
                </a:solidFill>
                <a:latin typeface="Consolas" panose="020B0609020204030204" pitchFamily="49" charset="0"/>
              </a:rPr>
              <a:t>time_elapsed</a:t>
            </a:r>
            <a:r>
              <a:rPr lang="en-US" altLang="ko-KR" sz="1100" dirty="0">
                <a:solidFill>
                  <a:srgbClr val="D4D4D4"/>
                </a:solidFill>
                <a:latin typeface="Consolas" panose="020B0609020204030204" pitchFamily="49" charset="0"/>
              </a:rPr>
              <a:t> = </a:t>
            </a:r>
            <a:r>
              <a:rPr lang="en-US" altLang="ko-KR" sz="1100" dirty="0" err="1">
                <a:solidFill>
                  <a:srgbClr val="D4D4D4"/>
                </a:solidFill>
                <a:latin typeface="Consolas" panose="020B0609020204030204" pitchFamily="49" charset="0"/>
              </a:rPr>
              <a:t>time.time</a:t>
            </a:r>
            <a:r>
              <a:rPr lang="en-US" altLang="ko-KR" sz="1100" dirty="0">
                <a:solidFill>
                  <a:srgbClr val="D4D4D4"/>
                </a:solidFill>
                <a:latin typeface="Consolas" panose="020B0609020204030204" pitchFamily="49" charset="0"/>
              </a:rPr>
              <a:t>() - </a:t>
            </a:r>
            <a:r>
              <a:rPr lang="en-US" altLang="ko-KR" sz="1100" dirty="0" err="1">
                <a:solidFill>
                  <a:srgbClr val="D4D4D4"/>
                </a:solidFill>
                <a:latin typeface="Consolas" panose="020B0609020204030204" pitchFamily="49" charset="0"/>
              </a:rPr>
              <a:t>prev</a:t>
            </a:r>
            <a:endParaRPr lang="en-US" altLang="ko-KR" sz="1100" dirty="0">
              <a:solidFill>
                <a:srgbClr val="D4D4D4"/>
              </a:solidFill>
              <a:latin typeface="Consolas" panose="020B0609020204030204" pitchFamily="49" charset="0"/>
            </a:endParaRPr>
          </a:p>
          <a:p>
            <a:r>
              <a:rPr lang="en-US" altLang="ko-KR" sz="1100" dirty="0">
                <a:solidFill>
                  <a:srgbClr val="D4D4D4"/>
                </a:solidFill>
                <a:latin typeface="Consolas" panose="020B0609020204030204" pitchFamily="49" charset="0"/>
              </a:rPr>
              <a:t>    </a:t>
            </a:r>
            <a:r>
              <a:rPr lang="en-US" altLang="ko-KR" sz="1100" dirty="0">
                <a:solidFill>
                  <a:srgbClr val="C586C0"/>
                </a:solidFill>
                <a:latin typeface="Consolas" panose="020B0609020204030204" pitchFamily="49" charset="0"/>
              </a:rPr>
              <a:t>if</a:t>
            </a:r>
            <a:r>
              <a:rPr lang="en-US" altLang="ko-KR" sz="1100" dirty="0">
                <a:solidFill>
                  <a:srgbClr val="D4D4D4"/>
                </a:solidFill>
                <a:latin typeface="Consolas" panose="020B0609020204030204" pitchFamily="49" charset="0"/>
              </a:rPr>
              <a:t> </a:t>
            </a:r>
            <a:r>
              <a:rPr lang="en-US" altLang="ko-KR" sz="1100" dirty="0" err="1">
                <a:solidFill>
                  <a:srgbClr val="D4D4D4"/>
                </a:solidFill>
                <a:latin typeface="Consolas" panose="020B0609020204030204" pitchFamily="49" charset="0"/>
              </a:rPr>
              <a:t>prev</a:t>
            </a:r>
            <a:r>
              <a:rPr lang="en-US" altLang="ko-KR" sz="1100" dirty="0">
                <a:solidFill>
                  <a:srgbClr val="D4D4D4"/>
                </a:solidFill>
                <a:latin typeface="Consolas" panose="020B0609020204030204" pitchFamily="49" charset="0"/>
              </a:rPr>
              <a:t> </a:t>
            </a:r>
            <a:r>
              <a:rPr lang="en-US" altLang="ko-KR" sz="1100" dirty="0">
                <a:latin typeface="Consolas" panose="020B0609020204030204" pitchFamily="49" charset="0"/>
              </a:rPr>
              <a:t>is</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0</a:t>
            </a:r>
            <a:r>
              <a:rPr lang="en-US" altLang="ko-KR" sz="1100" dirty="0">
                <a:solidFill>
                  <a:srgbClr val="D4D4D4"/>
                </a:solidFill>
                <a:latin typeface="Consolas" panose="020B0609020204030204" pitchFamily="49" charset="0"/>
              </a:rPr>
              <a:t> </a:t>
            </a:r>
            <a:r>
              <a:rPr lang="en-US" altLang="ko-KR" sz="1100" dirty="0">
                <a:latin typeface="Consolas" panose="020B0609020204030204" pitchFamily="49" charset="0"/>
              </a:rPr>
              <a:t>or</a:t>
            </a:r>
            <a:r>
              <a:rPr lang="en-US" altLang="ko-KR" sz="1100" dirty="0">
                <a:solidFill>
                  <a:srgbClr val="D4D4D4"/>
                </a:solidFill>
                <a:latin typeface="Consolas" panose="020B0609020204030204" pitchFamily="49" charset="0"/>
              </a:rPr>
              <a:t> </a:t>
            </a:r>
            <a:r>
              <a:rPr lang="en-US" altLang="ko-KR" sz="1100" dirty="0" err="1">
                <a:solidFill>
                  <a:srgbClr val="D4D4D4"/>
                </a:solidFill>
                <a:latin typeface="Consolas" panose="020B0609020204030204" pitchFamily="49" charset="0"/>
              </a:rPr>
              <a:t>time_elapsed</a:t>
            </a:r>
            <a:r>
              <a:rPr lang="en-US" altLang="ko-KR" sz="1100" dirty="0">
                <a:solidFill>
                  <a:srgbClr val="D4D4D4"/>
                </a:solidFill>
                <a:latin typeface="Consolas" panose="020B0609020204030204" pitchFamily="49" charset="0"/>
              </a:rPr>
              <a:t> &gt; </a:t>
            </a:r>
            <a:r>
              <a:rPr lang="en-US" altLang="ko-KR" sz="1100" dirty="0">
                <a:solidFill>
                  <a:srgbClr val="B5CEA8"/>
                </a:solidFill>
                <a:latin typeface="Consolas" panose="020B0609020204030204" pitchFamily="49" charset="0"/>
              </a:rPr>
              <a:t>1</a:t>
            </a:r>
            <a:r>
              <a:rPr lang="en-US" altLang="ko-KR" sz="1100" dirty="0">
                <a:solidFill>
                  <a:srgbClr val="D4D4D4"/>
                </a:solidFill>
                <a:latin typeface="Consolas" panose="020B0609020204030204" pitchFamily="49" charset="0"/>
              </a:rPr>
              <a:t>./</a:t>
            </a:r>
            <a:r>
              <a:rPr lang="en-US" altLang="ko-KR" sz="1100" dirty="0" err="1">
                <a:solidFill>
                  <a:srgbClr val="D4D4D4"/>
                </a:solidFill>
                <a:latin typeface="Consolas" panose="020B0609020204030204" pitchFamily="49" charset="0"/>
              </a:rPr>
              <a:t>frame_rate</a:t>
            </a:r>
            <a:r>
              <a:rPr lang="en-US" altLang="ko-KR" sz="1100" dirty="0">
                <a:solidFill>
                  <a:srgbClr val="D4D4D4"/>
                </a:solidFill>
                <a:latin typeface="Consolas" panose="020B0609020204030204" pitchFamily="49" charset="0"/>
              </a:rPr>
              <a:t> :</a:t>
            </a:r>
          </a:p>
          <a:p>
            <a:r>
              <a:rPr lang="en-US" altLang="ko-KR" sz="1100" dirty="0">
                <a:solidFill>
                  <a:srgbClr val="D4D4D4"/>
                </a:solidFill>
                <a:latin typeface="Consolas" panose="020B0609020204030204" pitchFamily="49" charset="0"/>
              </a:rPr>
              <a:t>        </a:t>
            </a:r>
            <a:r>
              <a:rPr lang="en-US" altLang="ko-KR" sz="1100" dirty="0" err="1">
                <a:solidFill>
                  <a:srgbClr val="D4D4D4"/>
                </a:solidFill>
                <a:latin typeface="Consolas" panose="020B0609020204030204" pitchFamily="49" charset="0"/>
              </a:rPr>
              <a:t>prev</a:t>
            </a:r>
            <a:r>
              <a:rPr lang="en-US" altLang="ko-KR" sz="1100" dirty="0">
                <a:solidFill>
                  <a:srgbClr val="D4D4D4"/>
                </a:solidFill>
                <a:latin typeface="Consolas" panose="020B0609020204030204" pitchFamily="49" charset="0"/>
              </a:rPr>
              <a:t> = </a:t>
            </a:r>
            <a:r>
              <a:rPr lang="en-US" altLang="ko-KR" sz="1100" dirty="0" err="1">
                <a:solidFill>
                  <a:srgbClr val="D4D4D4"/>
                </a:solidFill>
                <a:latin typeface="Consolas" panose="020B0609020204030204" pitchFamily="49" charset="0"/>
              </a:rPr>
              <a:t>time.time</a:t>
            </a:r>
            <a:r>
              <a:rPr lang="en-US" altLang="ko-KR" sz="1100" dirty="0">
                <a:solidFill>
                  <a:srgbClr val="D4D4D4"/>
                </a:solidFill>
                <a:latin typeface="Consolas" panose="020B0609020204030204" pitchFamily="49" charset="0"/>
              </a:rPr>
              <a:t>()</a:t>
            </a:r>
          </a:p>
          <a:p>
            <a:r>
              <a:rPr lang="en-US" altLang="ko-KR" sz="1100" dirty="0">
                <a:solidFill>
                  <a:srgbClr val="D4D4D4"/>
                </a:solidFill>
                <a:latin typeface="Consolas" panose="020B0609020204030204" pitchFamily="49" charset="0"/>
              </a:rPr>
              <a:t>        </a:t>
            </a:r>
            <a:r>
              <a:rPr lang="en-US" altLang="ko-KR" sz="1100" dirty="0">
                <a:solidFill>
                  <a:srgbClr val="6A9955"/>
                </a:solidFill>
                <a:latin typeface="Consolas" panose="020B0609020204030204" pitchFamily="49" charset="0"/>
              </a:rPr>
              <a:t># Capture frame-by-frame</a:t>
            </a:r>
            <a:endParaRPr lang="en-US" altLang="ko-KR" sz="1100" dirty="0">
              <a:solidFill>
                <a:srgbClr val="D4D4D4"/>
              </a:solidFill>
              <a:latin typeface="Consolas" panose="020B0609020204030204" pitchFamily="49" charset="0"/>
            </a:endParaRPr>
          </a:p>
          <a:p>
            <a:r>
              <a:rPr lang="en-US" altLang="ko-KR" sz="1100" dirty="0">
                <a:solidFill>
                  <a:srgbClr val="D4D4D4"/>
                </a:solidFill>
                <a:latin typeface="Consolas" panose="020B0609020204030204" pitchFamily="49" charset="0"/>
              </a:rPr>
              <a:t>        ret, frame = </a:t>
            </a:r>
            <a:r>
              <a:rPr lang="en-US" altLang="ko-KR" sz="1100" dirty="0" err="1">
                <a:solidFill>
                  <a:srgbClr val="D4D4D4"/>
                </a:solidFill>
                <a:latin typeface="Consolas" panose="020B0609020204030204" pitchFamily="49" charset="0"/>
              </a:rPr>
              <a:t>cap.read</a:t>
            </a:r>
            <a:r>
              <a:rPr lang="en-US" altLang="ko-KR" sz="1100" dirty="0">
                <a:solidFill>
                  <a:srgbClr val="D4D4D4"/>
                </a:solidFill>
                <a:latin typeface="Consolas" panose="020B0609020204030204" pitchFamily="49" charset="0"/>
              </a:rPr>
              <a:t>()</a:t>
            </a:r>
          </a:p>
          <a:p>
            <a:r>
              <a:rPr lang="en-US" altLang="ko-KR" sz="1100" dirty="0">
                <a:solidFill>
                  <a:srgbClr val="D4D4D4"/>
                </a:solidFill>
                <a:latin typeface="Consolas" panose="020B0609020204030204" pitchFamily="49" charset="0"/>
              </a:rPr>
              <a:t>        </a:t>
            </a:r>
            <a:r>
              <a:rPr lang="en-US" altLang="ko-KR" sz="1100" dirty="0">
                <a:solidFill>
                  <a:srgbClr val="6A9955"/>
                </a:solidFill>
                <a:latin typeface="Consolas" panose="020B0609020204030204" pitchFamily="49" charset="0"/>
              </a:rPr>
              <a:t># Our operations on the frame come here</a:t>
            </a:r>
            <a:endParaRPr lang="en-US" altLang="ko-KR" sz="1100" dirty="0">
              <a:solidFill>
                <a:srgbClr val="D4D4D4"/>
              </a:solidFill>
              <a:latin typeface="Consolas" panose="020B0609020204030204" pitchFamily="49" charset="0"/>
            </a:endParaRPr>
          </a:p>
          <a:p>
            <a:r>
              <a:rPr lang="en-US" altLang="ko-KR" sz="1100" dirty="0">
                <a:solidFill>
                  <a:srgbClr val="D4D4D4"/>
                </a:solidFill>
                <a:latin typeface="Consolas" panose="020B0609020204030204" pitchFamily="49" charset="0"/>
              </a:rPr>
              <a:t>        gray = cv2.cvtColor(frame, cv2.COLOR_BGR2GRAY)</a:t>
            </a:r>
          </a:p>
          <a:p>
            <a:r>
              <a:rPr lang="en-US" altLang="ko-KR" sz="1100" dirty="0">
                <a:solidFill>
                  <a:srgbClr val="D4D4D4"/>
                </a:solidFill>
                <a:latin typeface="Consolas" panose="020B0609020204030204" pitchFamily="49" charset="0"/>
              </a:rPr>
              <a:t>        </a:t>
            </a:r>
            <a:r>
              <a:rPr lang="en-US" altLang="ko-KR" sz="1100" dirty="0">
                <a:solidFill>
                  <a:srgbClr val="6A9955"/>
                </a:solidFill>
                <a:latin typeface="Consolas" panose="020B0609020204030204" pitchFamily="49" charset="0"/>
              </a:rPr>
              <a:t># Display the resulting frame</a:t>
            </a:r>
            <a:endParaRPr lang="en-US" altLang="ko-KR" sz="1100" dirty="0">
              <a:solidFill>
                <a:srgbClr val="D4D4D4"/>
              </a:solidFill>
              <a:latin typeface="Consolas" panose="020B0609020204030204" pitchFamily="49" charset="0"/>
            </a:endParaRPr>
          </a:p>
          <a:p>
            <a:r>
              <a:rPr lang="en-US" altLang="ko-KR" sz="1100" dirty="0">
                <a:solidFill>
                  <a:srgbClr val="D4D4D4"/>
                </a:solidFill>
                <a:latin typeface="Consolas" panose="020B0609020204030204" pitchFamily="49" charset="0"/>
              </a:rPr>
              <a:t>        cv2.imshow(</a:t>
            </a:r>
            <a:r>
              <a:rPr lang="en-US" altLang="ko-KR" sz="1100" dirty="0">
                <a:solidFill>
                  <a:srgbClr val="CE9178"/>
                </a:solidFill>
                <a:latin typeface="Consolas" panose="020B0609020204030204" pitchFamily="49" charset="0"/>
              </a:rPr>
              <a:t>'</a:t>
            </a:r>
            <a:r>
              <a:rPr lang="en-US" altLang="ko-KR" sz="1100" dirty="0" err="1">
                <a:solidFill>
                  <a:srgbClr val="CE9178"/>
                </a:solidFill>
                <a:latin typeface="Consolas" panose="020B0609020204030204" pitchFamily="49" charset="0"/>
              </a:rPr>
              <a:t>frame'</a:t>
            </a:r>
            <a:r>
              <a:rPr lang="en-US" altLang="ko-KR" sz="1100" dirty="0" err="1">
                <a:solidFill>
                  <a:srgbClr val="D4D4D4"/>
                </a:solidFill>
                <a:latin typeface="Consolas" panose="020B0609020204030204" pitchFamily="49" charset="0"/>
              </a:rPr>
              <a:t>,gray</a:t>
            </a:r>
            <a:r>
              <a:rPr lang="en-US" altLang="ko-KR" sz="1100" dirty="0">
                <a:solidFill>
                  <a:srgbClr val="D4D4D4"/>
                </a:solidFill>
                <a:latin typeface="Consolas" panose="020B0609020204030204" pitchFamily="49" charset="0"/>
              </a:rPr>
              <a:t>)</a:t>
            </a:r>
          </a:p>
          <a:p>
            <a:r>
              <a:rPr lang="en-US" altLang="ko-KR" sz="1100" dirty="0">
                <a:solidFill>
                  <a:srgbClr val="D4D4D4"/>
                </a:solidFill>
                <a:latin typeface="Consolas" panose="020B0609020204030204" pitchFamily="49" charset="0"/>
              </a:rPr>
              <a:t>        </a:t>
            </a:r>
            <a:r>
              <a:rPr lang="en-US" altLang="ko-KR" sz="1100" dirty="0">
                <a:solidFill>
                  <a:srgbClr val="C586C0"/>
                </a:solidFill>
                <a:latin typeface="Consolas" panose="020B0609020204030204" pitchFamily="49" charset="0"/>
              </a:rPr>
              <a:t>if</a:t>
            </a:r>
            <a:r>
              <a:rPr lang="en-US" altLang="ko-KR" sz="1100" dirty="0">
                <a:solidFill>
                  <a:srgbClr val="D4D4D4"/>
                </a:solidFill>
                <a:latin typeface="Consolas" panose="020B0609020204030204" pitchFamily="49" charset="0"/>
              </a:rPr>
              <a:t> cv2.waitKey(</a:t>
            </a:r>
            <a:r>
              <a:rPr lang="en-US" altLang="ko-KR" sz="1100" dirty="0">
                <a:solidFill>
                  <a:srgbClr val="B5CEA8"/>
                </a:solidFill>
                <a:latin typeface="Consolas" panose="020B0609020204030204" pitchFamily="49" charset="0"/>
              </a:rPr>
              <a:t>1</a:t>
            </a:r>
            <a:r>
              <a:rPr lang="en-US" altLang="ko-KR" sz="1100" dirty="0">
                <a:solidFill>
                  <a:srgbClr val="D4D4D4"/>
                </a:solidFill>
                <a:latin typeface="Consolas" panose="020B0609020204030204" pitchFamily="49" charset="0"/>
              </a:rPr>
              <a:t>) &amp; </a:t>
            </a:r>
            <a:r>
              <a:rPr lang="en-US" altLang="ko-KR" sz="1100" dirty="0">
                <a:latin typeface="Consolas" panose="020B0609020204030204" pitchFamily="49" charset="0"/>
              </a:rPr>
              <a:t>0x</a:t>
            </a:r>
            <a:r>
              <a:rPr lang="en-US" altLang="ko-KR" sz="1100" dirty="0">
                <a:solidFill>
                  <a:srgbClr val="B5CEA8"/>
                </a:solidFill>
                <a:latin typeface="Consolas" panose="020B0609020204030204" pitchFamily="49" charset="0"/>
              </a:rPr>
              <a:t>FF</a:t>
            </a:r>
            <a:r>
              <a:rPr lang="en-US" altLang="ko-KR" sz="1100" dirty="0">
                <a:solidFill>
                  <a:srgbClr val="D4D4D4"/>
                </a:solidFill>
                <a:latin typeface="Consolas" panose="020B0609020204030204" pitchFamily="49" charset="0"/>
              </a:rPr>
              <a:t> == </a:t>
            </a:r>
            <a:r>
              <a:rPr lang="en-US" altLang="ko-KR" sz="1100" dirty="0" err="1">
                <a:solidFill>
                  <a:srgbClr val="DCDCAA"/>
                </a:solidFill>
                <a:latin typeface="Consolas" panose="020B0609020204030204" pitchFamily="49" charset="0"/>
              </a:rPr>
              <a:t>ord</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'q'</a:t>
            </a:r>
            <a:r>
              <a:rPr lang="en-US" altLang="ko-KR" sz="1100" dirty="0">
                <a:solidFill>
                  <a:srgbClr val="D4D4D4"/>
                </a:solidFill>
                <a:latin typeface="Consolas" panose="020B0609020204030204" pitchFamily="49" charset="0"/>
              </a:rPr>
              <a:t>):</a:t>
            </a:r>
          </a:p>
          <a:p>
            <a:r>
              <a:rPr lang="en-US" altLang="ko-KR" sz="1100" dirty="0">
                <a:solidFill>
                  <a:srgbClr val="D4D4D4"/>
                </a:solidFill>
                <a:latin typeface="Consolas" panose="020B0609020204030204" pitchFamily="49" charset="0"/>
              </a:rPr>
              <a:t>            </a:t>
            </a:r>
            <a:r>
              <a:rPr lang="en-US" altLang="ko-KR" sz="1100" dirty="0">
                <a:solidFill>
                  <a:srgbClr val="C586C0"/>
                </a:solidFill>
                <a:latin typeface="Consolas" panose="020B0609020204030204" pitchFamily="49" charset="0"/>
              </a:rPr>
              <a:t>break </a:t>
            </a:r>
            <a:endParaRPr lang="en-US" altLang="ko-KR" sz="1100" dirty="0">
              <a:solidFill>
                <a:srgbClr val="D4D4D4"/>
              </a:solidFill>
              <a:latin typeface="Consolas" panose="020B0609020204030204" pitchFamily="49" charset="0"/>
            </a:endParaRPr>
          </a:p>
        </p:txBody>
      </p:sp>
      <p:pic>
        <p:nvPicPr>
          <p:cNvPr id="3" name="Picture 2">
            <a:extLst>
              <a:ext uri="{FF2B5EF4-FFF2-40B4-BE49-F238E27FC236}">
                <a16:creationId xmlns:a16="http://schemas.microsoft.com/office/drawing/2014/main" id="{2E9DC386-2D7D-43B2-BA4B-68BA039B87C7}"/>
              </a:ext>
            </a:extLst>
          </p:cNvPr>
          <p:cNvPicPr>
            <a:picLocks noChangeAspect="1"/>
          </p:cNvPicPr>
          <p:nvPr/>
        </p:nvPicPr>
        <p:blipFill>
          <a:blip r:embed="rId2"/>
          <a:stretch>
            <a:fillRect/>
          </a:stretch>
        </p:blipFill>
        <p:spPr>
          <a:xfrm>
            <a:off x="914058" y="2608939"/>
            <a:ext cx="2976043" cy="2350239"/>
          </a:xfrm>
          <a:prstGeom prst="rect">
            <a:avLst/>
          </a:prstGeom>
        </p:spPr>
      </p:pic>
    </p:spTree>
    <p:extLst>
      <p:ext uri="{BB962C8B-B14F-4D97-AF65-F5344CB8AC3E}">
        <p14:creationId xmlns:p14="http://schemas.microsoft.com/office/powerpoint/2010/main" val="659181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51</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lstStyle/>
          <a:p>
            <a:r>
              <a:rPr lang="en-US" altLang="ko-KR" dirty="0">
                <a:solidFill>
                  <a:schemeClr val="tx1"/>
                </a:solidFill>
              </a:rPr>
              <a:t>Video </a:t>
            </a:r>
            <a:r>
              <a:rPr lang="ko-KR" altLang="en-US" dirty="0">
                <a:solidFill>
                  <a:schemeClr val="tx1"/>
                </a:solidFill>
              </a:rPr>
              <a:t>캡쳐 및 저장</a:t>
            </a: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p:txBody>
          <a:bodyPr>
            <a:normAutofit/>
          </a:bodyPr>
          <a:lstStyle/>
          <a:p>
            <a:pPr>
              <a:buFont typeface="Wingdings" panose="05000000000000000000" pitchFamily="2" charset="2"/>
              <a:buChar char="Ø"/>
            </a:pPr>
            <a:r>
              <a:rPr lang="en-US" altLang="ko-KR" dirty="0"/>
              <a:t>cd ~/ads/opencv</a:t>
            </a:r>
          </a:p>
          <a:p>
            <a:pPr>
              <a:buFont typeface="Wingdings" panose="05000000000000000000" pitchFamily="2" charset="2"/>
              <a:buChar char="Ø"/>
            </a:pPr>
            <a:r>
              <a:rPr lang="en-US" altLang="ko-KR" dirty="0"/>
              <a:t>python3 p026_sav_vid.py </a:t>
            </a:r>
            <a:endParaRPr lang="ko-KR" altLang="en-US" dirty="0"/>
          </a:p>
        </p:txBody>
      </p:sp>
      <p:sp>
        <p:nvSpPr>
          <p:cNvPr id="4" name="Content Placeholder 3">
            <a:extLst>
              <a:ext uri="{FF2B5EF4-FFF2-40B4-BE49-F238E27FC236}">
                <a16:creationId xmlns:a16="http://schemas.microsoft.com/office/drawing/2014/main" id="{F7B9BC9C-6EAE-46F1-9EC2-629CEE7D72DE}"/>
              </a:ext>
            </a:extLst>
          </p:cNvPr>
          <p:cNvSpPr>
            <a:spLocks noGrp="1"/>
          </p:cNvSpPr>
          <p:nvPr>
            <p:ph sz="half" idx="2"/>
          </p:nvPr>
        </p:nvSpPr>
        <p:spPr>
          <a:xfrm>
            <a:off x="4217773" y="1249489"/>
            <a:ext cx="5414499" cy="5243383"/>
          </a:xfrm>
          <a:solidFill>
            <a:schemeClr val="bg2">
              <a:lumMod val="50000"/>
            </a:schemeClr>
          </a:solidFill>
        </p:spPr>
        <p:txBody>
          <a:bodyPr anchor="t">
            <a:noAutofit/>
          </a:bodyPr>
          <a:lstStyle/>
          <a:p>
            <a:r>
              <a:rPr lang="en-US" altLang="ko-KR" sz="1050" dirty="0">
                <a:solidFill>
                  <a:srgbClr val="C586C0"/>
                </a:solidFill>
                <a:latin typeface="Consolas" panose="020B0609020204030204" pitchFamily="49" charset="0"/>
              </a:rPr>
              <a:t>import</a:t>
            </a:r>
            <a:r>
              <a:rPr lang="en-US" altLang="ko-KR" sz="1050" dirty="0">
                <a:solidFill>
                  <a:srgbClr val="D4D4D4"/>
                </a:solidFill>
                <a:latin typeface="Consolas" panose="020B0609020204030204" pitchFamily="49" charset="0"/>
              </a:rPr>
              <a:t> numpy </a:t>
            </a:r>
            <a:r>
              <a:rPr lang="en-US" altLang="ko-KR" sz="1050" dirty="0">
                <a:solidFill>
                  <a:srgbClr val="C586C0"/>
                </a:solidFill>
                <a:latin typeface="Consolas" panose="020B0609020204030204" pitchFamily="49" charset="0"/>
              </a:rPr>
              <a:t>as</a:t>
            </a:r>
            <a:r>
              <a:rPr lang="en-US" altLang="ko-KR" sz="1050" dirty="0">
                <a:solidFill>
                  <a:srgbClr val="D4D4D4"/>
                </a:solidFill>
                <a:latin typeface="Consolas" panose="020B0609020204030204" pitchFamily="49" charset="0"/>
              </a:rPr>
              <a:t> np</a:t>
            </a:r>
          </a:p>
          <a:p>
            <a:r>
              <a:rPr lang="en-US" altLang="ko-KR" sz="1050" dirty="0">
                <a:solidFill>
                  <a:srgbClr val="C586C0"/>
                </a:solidFill>
                <a:latin typeface="Consolas" panose="020B0609020204030204" pitchFamily="49" charset="0"/>
              </a:rPr>
              <a:t>import</a:t>
            </a:r>
            <a:r>
              <a:rPr lang="en-US" altLang="ko-KR" sz="1050" dirty="0">
                <a:solidFill>
                  <a:srgbClr val="D4D4D4"/>
                </a:solidFill>
                <a:latin typeface="Consolas" panose="020B0609020204030204" pitchFamily="49" charset="0"/>
              </a:rPr>
              <a:t> cv2</a:t>
            </a:r>
          </a:p>
          <a:p>
            <a:r>
              <a:rPr lang="en-US" altLang="ko-KR" sz="1050" dirty="0">
                <a:solidFill>
                  <a:srgbClr val="D4D4D4"/>
                </a:solidFill>
                <a:latin typeface="Consolas" panose="020B0609020204030204" pitchFamily="49" charset="0"/>
              </a:rPr>
              <a:t>cap = cv2.VideoCapture(</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p>
          <a:p>
            <a:r>
              <a:rPr lang="en-US" altLang="ko-KR" sz="1050" dirty="0" err="1">
                <a:solidFill>
                  <a:srgbClr val="D4D4D4"/>
                </a:solidFill>
                <a:latin typeface="Consolas" panose="020B0609020204030204" pitchFamily="49" charset="0"/>
              </a:rPr>
              <a:t>fourcc</a:t>
            </a:r>
            <a:r>
              <a:rPr lang="en-US" altLang="ko-KR" sz="1050" dirty="0">
                <a:solidFill>
                  <a:srgbClr val="D4D4D4"/>
                </a:solidFill>
                <a:latin typeface="Consolas" panose="020B0609020204030204" pitchFamily="49" charset="0"/>
              </a:rPr>
              <a:t> = cv2.VideoWriter_fourcc(*</a:t>
            </a:r>
            <a:r>
              <a:rPr lang="en-US" altLang="ko-KR" sz="1050" dirty="0">
                <a:solidFill>
                  <a:srgbClr val="CE9178"/>
                </a:solidFill>
                <a:latin typeface="Consolas" panose="020B0609020204030204" pitchFamily="49" charset="0"/>
              </a:rPr>
              <a:t>'XVID'</a:t>
            </a:r>
            <a:r>
              <a:rPr lang="en-US" altLang="ko-KR" sz="1050" dirty="0">
                <a:solidFill>
                  <a:srgbClr val="D4D4D4"/>
                </a:solidFill>
                <a:latin typeface="Consolas" panose="020B0609020204030204" pitchFamily="49" charset="0"/>
              </a:rPr>
              <a:t>)</a:t>
            </a:r>
          </a:p>
          <a:p>
            <a:r>
              <a:rPr lang="en-US" altLang="ko-KR" sz="1050" dirty="0">
                <a:solidFill>
                  <a:srgbClr val="D4D4D4"/>
                </a:solidFill>
                <a:latin typeface="Consolas" panose="020B0609020204030204" pitchFamily="49" charset="0"/>
              </a:rPr>
              <a:t>out = cv2.VideoWriter(</a:t>
            </a:r>
            <a:r>
              <a:rPr lang="en-US" altLang="ko-KR" sz="1050" dirty="0">
                <a:solidFill>
                  <a:srgbClr val="CE9178"/>
                </a:solidFill>
                <a:latin typeface="Consolas" panose="020B0609020204030204" pitchFamily="49" charset="0"/>
              </a:rPr>
              <a:t>'test_output.</a:t>
            </a:r>
            <a:r>
              <a:rPr lang="en-US" altLang="ko-KR" sz="1050" dirty="0" err="1">
                <a:solidFill>
                  <a:srgbClr val="CE9178"/>
                </a:solidFill>
                <a:latin typeface="Consolas" panose="020B0609020204030204" pitchFamily="49" charset="0"/>
              </a:rPr>
              <a:t>avi</a:t>
            </a:r>
            <a:r>
              <a:rPr lang="en-US" altLang="ko-KR" sz="1050" dirty="0">
                <a:solidFill>
                  <a:srgbClr val="CE9178"/>
                </a:solidFill>
                <a:latin typeface="Consolas" panose="020B0609020204030204" pitchFamily="49" charset="0"/>
              </a:rPr>
              <a:t>'</a:t>
            </a:r>
            <a:r>
              <a:rPr lang="en-US" altLang="ko-KR" sz="1050" dirty="0">
                <a:solidFill>
                  <a:srgbClr val="D4D4D4"/>
                </a:solidFill>
                <a:latin typeface="Consolas" panose="020B0609020204030204" pitchFamily="49" charset="0"/>
              </a:rPr>
              <a:t>,</a:t>
            </a:r>
            <a:r>
              <a:rPr lang="en-US" altLang="ko-KR" sz="1050" dirty="0" err="1">
                <a:solidFill>
                  <a:srgbClr val="D4D4D4"/>
                </a:solidFill>
                <a:latin typeface="Consolas" panose="020B0609020204030204" pitchFamily="49" charset="0"/>
              </a:rPr>
              <a:t>fourcc</a:t>
            </a:r>
            <a:r>
              <a:rPr lang="en-US" altLang="ko-KR" sz="1050" dirty="0">
                <a:solidFill>
                  <a:srgbClr val="D4D4D4"/>
                </a:solidFill>
                <a:latin typeface="Consolas" panose="020B0609020204030204" pitchFamily="49" charset="0"/>
              </a:rPr>
              <a:t>, </a:t>
            </a:r>
            <a:r>
              <a:rPr lang="en-US" altLang="ko-KR" sz="1050" dirty="0">
                <a:solidFill>
                  <a:srgbClr val="B5CEA8"/>
                </a:solidFill>
                <a:latin typeface="Consolas" panose="020B0609020204030204" pitchFamily="49" charset="0"/>
              </a:rPr>
              <a:t>20.0</a:t>
            </a:r>
            <a:r>
              <a:rPr lang="en-US" altLang="ko-KR" sz="1050" dirty="0">
                <a:solidFill>
                  <a:srgbClr val="D4D4D4"/>
                </a:solidFill>
                <a:latin typeface="Consolas" panose="020B0609020204030204" pitchFamily="49" charset="0"/>
              </a:rPr>
              <a:t>, (</a:t>
            </a:r>
            <a:r>
              <a:rPr lang="en-US" altLang="ko-KR" sz="1050" dirty="0">
                <a:solidFill>
                  <a:srgbClr val="B5CEA8"/>
                </a:solidFill>
                <a:latin typeface="Consolas" panose="020B0609020204030204" pitchFamily="49" charset="0"/>
              </a:rPr>
              <a:t>640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480</a:t>
            </a:r>
            <a:r>
              <a:rPr lang="en-US" altLang="ko-KR" sz="1050" dirty="0">
                <a:solidFill>
                  <a:srgbClr val="D4D4D4"/>
                </a:solidFill>
                <a:latin typeface="Consolas" panose="020B0609020204030204" pitchFamily="49" charset="0"/>
              </a:rPr>
              <a:t>))</a:t>
            </a:r>
          </a:p>
          <a:p>
            <a:r>
              <a:rPr lang="en-US" altLang="ko-KR" sz="1050" dirty="0">
                <a:solidFill>
                  <a:srgbClr val="C586C0"/>
                </a:solidFill>
                <a:latin typeface="Consolas" panose="020B0609020204030204" pitchFamily="49" charset="0"/>
              </a:rPr>
              <a:t>while</a:t>
            </a:r>
            <a:r>
              <a:rPr lang="en-US" altLang="ko-KR" sz="1050" dirty="0">
                <a:solidFill>
                  <a:srgbClr val="D4D4D4"/>
                </a:solidFill>
                <a:latin typeface="Consolas" panose="020B0609020204030204" pitchFamily="49" charset="0"/>
              </a:rPr>
              <a:t>(</a:t>
            </a:r>
            <a:r>
              <a:rPr lang="en-US" altLang="ko-KR" sz="1050" dirty="0" err="1">
                <a:solidFill>
                  <a:srgbClr val="D4D4D4"/>
                </a:solidFill>
                <a:latin typeface="Consolas" panose="020B0609020204030204" pitchFamily="49" charset="0"/>
              </a:rPr>
              <a:t>cap.isOpened</a:t>
            </a:r>
            <a:r>
              <a:rPr lang="en-US" altLang="ko-KR" sz="1050" dirty="0">
                <a:solidFill>
                  <a:srgbClr val="D4D4D4"/>
                </a:solidFill>
                <a:latin typeface="Consolas" panose="020B0609020204030204" pitchFamily="49" charset="0"/>
              </a:rPr>
              <a:t>()):</a:t>
            </a:r>
          </a:p>
          <a:p>
            <a:r>
              <a:rPr lang="en-US" altLang="ko-KR" sz="1050" dirty="0">
                <a:solidFill>
                  <a:srgbClr val="D4D4D4"/>
                </a:solidFill>
                <a:latin typeface="Consolas" panose="020B0609020204030204" pitchFamily="49" charset="0"/>
              </a:rPr>
              <a:t>    ret, frame = </a:t>
            </a:r>
            <a:r>
              <a:rPr lang="en-US" altLang="ko-KR" sz="1050" dirty="0" err="1">
                <a:solidFill>
                  <a:srgbClr val="D4D4D4"/>
                </a:solidFill>
                <a:latin typeface="Consolas" panose="020B0609020204030204" pitchFamily="49" charset="0"/>
              </a:rPr>
              <a:t>cap.read</a:t>
            </a:r>
            <a:r>
              <a:rPr lang="en-US" altLang="ko-KR" sz="1050" dirty="0">
                <a:solidFill>
                  <a:srgbClr val="D4D4D4"/>
                </a:solidFill>
                <a:latin typeface="Consolas" panose="020B0609020204030204" pitchFamily="49" charset="0"/>
              </a:rPr>
              <a:t>()</a:t>
            </a:r>
          </a:p>
          <a:p>
            <a:r>
              <a:rPr lang="en-US" altLang="ko-KR" sz="1050" dirty="0">
                <a:solidFill>
                  <a:srgbClr val="D4D4D4"/>
                </a:solidFill>
                <a:latin typeface="Consolas" panose="020B0609020204030204" pitchFamily="49" charset="0"/>
              </a:rPr>
              <a:t>    </a:t>
            </a:r>
            <a:r>
              <a:rPr lang="en-US" altLang="ko-KR" sz="1050" dirty="0">
                <a:solidFill>
                  <a:srgbClr val="C586C0"/>
                </a:solidFill>
                <a:latin typeface="Consolas" panose="020B0609020204030204" pitchFamily="49" charset="0"/>
              </a:rPr>
              <a:t>if</a:t>
            </a:r>
            <a:r>
              <a:rPr lang="en-US" altLang="ko-KR" sz="1050" dirty="0">
                <a:solidFill>
                  <a:srgbClr val="D4D4D4"/>
                </a:solidFill>
                <a:latin typeface="Consolas" panose="020B0609020204030204" pitchFamily="49" charset="0"/>
              </a:rPr>
              <a:t> ret==</a:t>
            </a:r>
            <a:r>
              <a:rPr lang="en-US" altLang="ko-KR" sz="1050" dirty="0">
                <a:latin typeface="Consolas" panose="020B0609020204030204" pitchFamily="49" charset="0"/>
              </a:rPr>
              <a:t>True</a:t>
            </a:r>
            <a:r>
              <a:rPr lang="en-US" altLang="ko-KR" sz="1050" dirty="0">
                <a:solidFill>
                  <a:srgbClr val="D4D4D4"/>
                </a:solidFill>
                <a:latin typeface="Consolas" panose="020B0609020204030204" pitchFamily="49" charset="0"/>
              </a:rPr>
              <a:t>:</a:t>
            </a:r>
          </a:p>
          <a:p>
            <a:r>
              <a:rPr lang="en-US" altLang="ko-KR" sz="1050" dirty="0">
                <a:solidFill>
                  <a:srgbClr val="D4D4D4"/>
                </a:solidFill>
                <a:latin typeface="Consolas" panose="020B0609020204030204" pitchFamily="49" charset="0"/>
              </a:rPr>
              <a:t>        frame = cv2.flip(frame,</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p>
          <a:p>
            <a:r>
              <a:rPr lang="en-US" altLang="ko-KR" sz="1050" dirty="0">
                <a:solidFill>
                  <a:srgbClr val="D4D4D4"/>
                </a:solidFill>
                <a:latin typeface="Consolas" panose="020B0609020204030204" pitchFamily="49" charset="0"/>
              </a:rPr>
              <a:t>        </a:t>
            </a:r>
            <a:r>
              <a:rPr lang="en-US" altLang="ko-KR" sz="1050" dirty="0">
                <a:solidFill>
                  <a:srgbClr val="6A9955"/>
                </a:solidFill>
                <a:latin typeface="Consolas" panose="020B0609020204030204" pitchFamily="49" charset="0"/>
              </a:rPr>
              <a:t># write the flipped frame</a:t>
            </a:r>
            <a:endParaRPr lang="en-US" altLang="ko-KR" sz="1050" dirty="0">
              <a:solidFill>
                <a:srgbClr val="D4D4D4"/>
              </a:solidFill>
              <a:latin typeface="Consolas" panose="020B0609020204030204" pitchFamily="49" charset="0"/>
            </a:endParaRPr>
          </a:p>
          <a:p>
            <a:r>
              <a:rPr lang="en-US" altLang="ko-KR" sz="1050" dirty="0">
                <a:solidFill>
                  <a:srgbClr val="D4D4D4"/>
                </a:solidFill>
                <a:latin typeface="Consolas" panose="020B0609020204030204" pitchFamily="49" charset="0"/>
              </a:rPr>
              <a:t>        </a:t>
            </a:r>
            <a:r>
              <a:rPr lang="en-US" altLang="ko-KR" sz="1050" dirty="0" err="1">
                <a:solidFill>
                  <a:srgbClr val="D4D4D4"/>
                </a:solidFill>
                <a:latin typeface="Consolas" panose="020B0609020204030204" pitchFamily="49" charset="0"/>
              </a:rPr>
              <a:t>out.write</a:t>
            </a:r>
            <a:r>
              <a:rPr lang="en-US" altLang="ko-KR" sz="1050" dirty="0">
                <a:solidFill>
                  <a:srgbClr val="D4D4D4"/>
                </a:solidFill>
                <a:latin typeface="Consolas" panose="020B0609020204030204" pitchFamily="49" charset="0"/>
              </a:rPr>
              <a:t>(frame)</a:t>
            </a:r>
          </a:p>
          <a:p>
            <a:r>
              <a:rPr lang="en-US" altLang="ko-KR" sz="1050" dirty="0">
                <a:solidFill>
                  <a:srgbClr val="D4D4D4"/>
                </a:solidFill>
                <a:latin typeface="Consolas" panose="020B0609020204030204" pitchFamily="49" charset="0"/>
              </a:rPr>
              <a:t>        cv2.imshow(</a:t>
            </a:r>
            <a:r>
              <a:rPr lang="en-US" altLang="ko-KR" sz="1050" dirty="0">
                <a:solidFill>
                  <a:srgbClr val="CE9178"/>
                </a:solidFill>
                <a:latin typeface="Consolas" panose="020B0609020204030204" pitchFamily="49" charset="0"/>
              </a:rPr>
              <a:t>'</a:t>
            </a:r>
            <a:r>
              <a:rPr lang="en-US" altLang="ko-KR" sz="1050" dirty="0" err="1">
                <a:solidFill>
                  <a:srgbClr val="CE9178"/>
                </a:solidFill>
                <a:latin typeface="Consolas" panose="020B0609020204030204" pitchFamily="49" charset="0"/>
              </a:rPr>
              <a:t>frame'</a:t>
            </a:r>
            <a:r>
              <a:rPr lang="en-US" altLang="ko-KR" sz="1050" dirty="0" err="1">
                <a:solidFill>
                  <a:srgbClr val="D4D4D4"/>
                </a:solidFill>
                <a:latin typeface="Consolas" panose="020B0609020204030204" pitchFamily="49" charset="0"/>
              </a:rPr>
              <a:t>,frame</a:t>
            </a:r>
            <a:r>
              <a:rPr lang="en-US" altLang="ko-KR" sz="1050" dirty="0">
                <a:solidFill>
                  <a:srgbClr val="D4D4D4"/>
                </a:solidFill>
                <a:latin typeface="Consolas" panose="020B0609020204030204" pitchFamily="49" charset="0"/>
              </a:rPr>
              <a:t>)</a:t>
            </a:r>
          </a:p>
          <a:p>
            <a:r>
              <a:rPr lang="en-US" altLang="ko-KR" sz="1050" dirty="0">
                <a:solidFill>
                  <a:srgbClr val="D4D4D4"/>
                </a:solidFill>
                <a:latin typeface="Consolas" panose="020B0609020204030204" pitchFamily="49" charset="0"/>
              </a:rPr>
              <a:t>        </a:t>
            </a:r>
            <a:r>
              <a:rPr lang="en-US" altLang="ko-KR" sz="1050" dirty="0">
                <a:solidFill>
                  <a:srgbClr val="C586C0"/>
                </a:solidFill>
                <a:latin typeface="Consolas" panose="020B0609020204030204" pitchFamily="49" charset="0"/>
              </a:rPr>
              <a:t>if</a:t>
            </a:r>
            <a:r>
              <a:rPr lang="en-US" altLang="ko-KR" sz="1050" dirty="0">
                <a:solidFill>
                  <a:srgbClr val="D4D4D4"/>
                </a:solidFill>
                <a:latin typeface="Consolas" panose="020B0609020204030204" pitchFamily="49" charset="0"/>
              </a:rPr>
              <a:t> cv2.waitKey(</a:t>
            </a:r>
            <a:r>
              <a:rPr lang="en-US" altLang="ko-KR" sz="1050" dirty="0">
                <a:solidFill>
                  <a:srgbClr val="B5CEA8"/>
                </a:solidFill>
                <a:latin typeface="Consolas" panose="020B0609020204030204" pitchFamily="49" charset="0"/>
              </a:rPr>
              <a:t>1</a:t>
            </a:r>
            <a:r>
              <a:rPr lang="en-US" altLang="ko-KR" sz="1050" dirty="0">
                <a:solidFill>
                  <a:srgbClr val="D4D4D4"/>
                </a:solidFill>
                <a:latin typeface="Consolas" panose="020B0609020204030204" pitchFamily="49" charset="0"/>
              </a:rPr>
              <a:t>) &amp; </a:t>
            </a:r>
            <a:r>
              <a:rPr lang="en-US" altLang="ko-KR" sz="1050" dirty="0">
                <a:latin typeface="Consolas" panose="020B0609020204030204" pitchFamily="49" charset="0"/>
              </a:rPr>
              <a:t>0x</a:t>
            </a:r>
            <a:r>
              <a:rPr lang="en-US" altLang="ko-KR" sz="1050" dirty="0">
                <a:solidFill>
                  <a:srgbClr val="B5CEA8"/>
                </a:solidFill>
                <a:latin typeface="Consolas" panose="020B0609020204030204" pitchFamily="49" charset="0"/>
              </a:rPr>
              <a:t>FF</a:t>
            </a:r>
            <a:r>
              <a:rPr lang="en-US" altLang="ko-KR" sz="1050" dirty="0">
                <a:solidFill>
                  <a:srgbClr val="D4D4D4"/>
                </a:solidFill>
                <a:latin typeface="Consolas" panose="020B0609020204030204" pitchFamily="49" charset="0"/>
              </a:rPr>
              <a:t> == </a:t>
            </a:r>
            <a:r>
              <a:rPr lang="en-US" altLang="ko-KR" sz="1050" dirty="0" err="1">
                <a:solidFill>
                  <a:srgbClr val="DCDCAA"/>
                </a:solidFill>
                <a:latin typeface="Consolas" panose="020B0609020204030204" pitchFamily="49" charset="0"/>
              </a:rPr>
              <a:t>ord</a:t>
            </a:r>
            <a:r>
              <a:rPr lang="en-US" altLang="ko-KR" sz="1050" dirty="0">
                <a:solidFill>
                  <a:srgbClr val="D4D4D4"/>
                </a:solidFill>
                <a:latin typeface="Consolas" panose="020B0609020204030204" pitchFamily="49" charset="0"/>
              </a:rPr>
              <a:t>(</a:t>
            </a:r>
            <a:r>
              <a:rPr lang="en-US" altLang="ko-KR" sz="1050" dirty="0">
                <a:solidFill>
                  <a:srgbClr val="CE9178"/>
                </a:solidFill>
                <a:latin typeface="Consolas" panose="020B0609020204030204" pitchFamily="49" charset="0"/>
              </a:rPr>
              <a:t>'q'</a:t>
            </a:r>
            <a:r>
              <a:rPr lang="en-US" altLang="ko-KR" sz="1050" dirty="0">
                <a:solidFill>
                  <a:srgbClr val="D4D4D4"/>
                </a:solidFill>
                <a:latin typeface="Consolas" panose="020B0609020204030204" pitchFamily="49" charset="0"/>
              </a:rPr>
              <a:t>):</a:t>
            </a:r>
          </a:p>
          <a:p>
            <a:r>
              <a:rPr lang="en-US" altLang="ko-KR" sz="1050" dirty="0">
                <a:solidFill>
                  <a:srgbClr val="D4D4D4"/>
                </a:solidFill>
                <a:latin typeface="Consolas" panose="020B0609020204030204" pitchFamily="49" charset="0"/>
              </a:rPr>
              <a:t>            </a:t>
            </a:r>
            <a:r>
              <a:rPr lang="en-US" altLang="ko-KR" sz="1050" dirty="0">
                <a:solidFill>
                  <a:srgbClr val="C586C0"/>
                </a:solidFill>
                <a:latin typeface="Consolas" panose="020B0609020204030204" pitchFamily="49" charset="0"/>
              </a:rPr>
              <a:t>break</a:t>
            </a:r>
            <a:endParaRPr lang="en-US" altLang="ko-KR" sz="1050" dirty="0">
              <a:solidFill>
                <a:srgbClr val="D4D4D4"/>
              </a:solidFill>
              <a:latin typeface="Consolas" panose="020B0609020204030204" pitchFamily="49" charset="0"/>
            </a:endParaRPr>
          </a:p>
          <a:p>
            <a:r>
              <a:rPr lang="en-US" altLang="ko-KR" sz="1050" dirty="0">
                <a:solidFill>
                  <a:srgbClr val="D4D4D4"/>
                </a:solidFill>
                <a:latin typeface="Consolas" panose="020B0609020204030204" pitchFamily="49" charset="0"/>
              </a:rPr>
              <a:t>        </a:t>
            </a:r>
            <a:r>
              <a:rPr lang="en-US" altLang="ko-KR" sz="1050" dirty="0">
                <a:solidFill>
                  <a:srgbClr val="C586C0"/>
                </a:solidFill>
                <a:latin typeface="Consolas" panose="020B0609020204030204" pitchFamily="49" charset="0"/>
              </a:rPr>
              <a:t>pass</a:t>
            </a:r>
            <a:endParaRPr lang="en-US" altLang="ko-KR" sz="1050" dirty="0">
              <a:solidFill>
                <a:srgbClr val="D4D4D4"/>
              </a:solidFill>
              <a:latin typeface="Consolas" panose="020B0609020204030204" pitchFamily="49" charset="0"/>
            </a:endParaRPr>
          </a:p>
          <a:p>
            <a:r>
              <a:rPr lang="en-US" altLang="ko-KR" sz="1050" dirty="0">
                <a:solidFill>
                  <a:srgbClr val="D4D4D4"/>
                </a:solidFill>
                <a:latin typeface="Consolas" panose="020B0609020204030204" pitchFamily="49" charset="0"/>
              </a:rPr>
              <a:t>    </a:t>
            </a:r>
            <a:r>
              <a:rPr lang="en-US" altLang="ko-KR" sz="1050" dirty="0">
                <a:solidFill>
                  <a:srgbClr val="C586C0"/>
                </a:solidFill>
                <a:latin typeface="Consolas" panose="020B0609020204030204" pitchFamily="49" charset="0"/>
              </a:rPr>
              <a:t>else</a:t>
            </a:r>
            <a:r>
              <a:rPr lang="en-US" altLang="ko-KR" sz="1050" dirty="0">
                <a:solidFill>
                  <a:srgbClr val="D4D4D4"/>
                </a:solidFill>
                <a:latin typeface="Consolas" panose="020B0609020204030204" pitchFamily="49" charset="0"/>
              </a:rPr>
              <a:t>:</a:t>
            </a:r>
          </a:p>
          <a:p>
            <a:r>
              <a:rPr lang="en-US" altLang="ko-KR" sz="1050" dirty="0">
                <a:solidFill>
                  <a:srgbClr val="D4D4D4"/>
                </a:solidFill>
                <a:latin typeface="Consolas" panose="020B0609020204030204" pitchFamily="49" charset="0"/>
              </a:rPr>
              <a:t>        </a:t>
            </a:r>
            <a:r>
              <a:rPr lang="en-US" altLang="ko-KR" sz="1050" dirty="0">
                <a:solidFill>
                  <a:srgbClr val="C586C0"/>
                </a:solidFill>
                <a:latin typeface="Consolas" panose="020B0609020204030204" pitchFamily="49" charset="0"/>
              </a:rPr>
              <a:t>break</a:t>
            </a:r>
            <a:endParaRPr lang="en-US" altLang="ko-KR" sz="1050" dirty="0">
              <a:solidFill>
                <a:srgbClr val="D4D4D4"/>
              </a:solidFill>
              <a:latin typeface="Consolas" panose="020B0609020204030204" pitchFamily="49" charset="0"/>
            </a:endParaRPr>
          </a:p>
        </p:txBody>
      </p:sp>
      <p:pic>
        <p:nvPicPr>
          <p:cNvPr id="2" name="Picture 1">
            <a:extLst>
              <a:ext uri="{FF2B5EF4-FFF2-40B4-BE49-F238E27FC236}">
                <a16:creationId xmlns:a16="http://schemas.microsoft.com/office/drawing/2014/main" id="{8CCA0753-C6AF-440B-9F97-48A3C0A22253}"/>
              </a:ext>
            </a:extLst>
          </p:cNvPr>
          <p:cNvPicPr>
            <a:picLocks noChangeAspect="1"/>
          </p:cNvPicPr>
          <p:nvPr/>
        </p:nvPicPr>
        <p:blipFill>
          <a:blip r:embed="rId2"/>
          <a:stretch>
            <a:fillRect/>
          </a:stretch>
        </p:blipFill>
        <p:spPr>
          <a:xfrm>
            <a:off x="273728" y="2379573"/>
            <a:ext cx="4208034" cy="3748174"/>
          </a:xfrm>
          <a:prstGeom prst="rect">
            <a:avLst/>
          </a:prstGeom>
        </p:spPr>
      </p:pic>
    </p:spTree>
    <p:extLst>
      <p:ext uri="{BB962C8B-B14F-4D97-AF65-F5344CB8AC3E}">
        <p14:creationId xmlns:p14="http://schemas.microsoft.com/office/powerpoint/2010/main" val="2925341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52</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lstStyle/>
          <a:p>
            <a:r>
              <a:rPr lang="ko-KR" altLang="en-US" dirty="0">
                <a:solidFill>
                  <a:schemeClr val="tx1"/>
                </a:solidFill>
              </a:rPr>
              <a:t>도형 그리기</a:t>
            </a: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p:txBody>
          <a:bodyPr>
            <a:normAutofit/>
          </a:bodyPr>
          <a:lstStyle/>
          <a:p>
            <a:pPr>
              <a:buFont typeface="Wingdings" panose="05000000000000000000" pitchFamily="2" charset="2"/>
              <a:buChar char="Ø"/>
            </a:pPr>
            <a:r>
              <a:rPr lang="en-US" altLang="ko-KR" dirty="0"/>
              <a:t>cd ~/ads/opencv</a:t>
            </a:r>
          </a:p>
          <a:p>
            <a:pPr>
              <a:buFont typeface="Wingdings" panose="05000000000000000000" pitchFamily="2" charset="2"/>
              <a:buChar char="Ø"/>
            </a:pPr>
            <a:r>
              <a:rPr lang="en-US" altLang="ko-KR" dirty="0"/>
              <a:t>python3 p027_draw.py </a:t>
            </a:r>
            <a:endParaRPr lang="ko-KR" altLang="en-US" dirty="0"/>
          </a:p>
        </p:txBody>
      </p:sp>
      <p:sp>
        <p:nvSpPr>
          <p:cNvPr id="4" name="Content Placeholder 3">
            <a:extLst>
              <a:ext uri="{FF2B5EF4-FFF2-40B4-BE49-F238E27FC236}">
                <a16:creationId xmlns:a16="http://schemas.microsoft.com/office/drawing/2014/main" id="{F7B9BC9C-6EAE-46F1-9EC2-629CEE7D72DE}"/>
              </a:ext>
            </a:extLst>
          </p:cNvPr>
          <p:cNvSpPr>
            <a:spLocks noGrp="1"/>
          </p:cNvSpPr>
          <p:nvPr>
            <p:ph sz="half" idx="2"/>
          </p:nvPr>
        </p:nvSpPr>
        <p:spPr>
          <a:xfrm>
            <a:off x="3843426" y="1151169"/>
            <a:ext cx="5999353" cy="5243383"/>
          </a:xfrm>
          <a:solidFill>
            <a:schemeClr val="bg2">
              <a:lumMod val="50000"/>
            </a:schemeClr>
          </a:solidFill>
        </p:spPr>
        <p:txBody>
          <a:bodyPr anchor="t">
            <a:noAutofit/>
          </a:bodyPr>
          <a:lstStyle/>
          <a:p>
            <a:r>
              <a:rPr lang="en-US" altLang="ko-KR" sz="1050" dirty="0">
                <a:solidFill>
                  <a:srgbClr val="6A9955"/>
                </a:solidFill>
                <a:latin typeface="Consolas" panose="020B0609020204030204" pitchFamily="49" charset="0"/>
              </a:rPr>
              <a:t># Create a black image</a:t>
            </a:r>
            <a:endParaRPr lang="en-US" altLang="ko-KR" sz="1050" dirty="0">
              <a:solidFill>
                <a:srgbClr val="D4D4D4"/>
              </a:solidFill>
              <a:latin typeface="Consolas" panose="020B0609020204030204" pitchFamily="49" charset="0"/>
            </a:endParaRPr>
          </a:p>
          <a:p>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 = </a:t>
            </a:r>
            <a:r>
              <a:rPr lang="en-US" altLang="ko-KR" sz="1050" dirty="0" err="1">
                <a:solidFill>
                  <a:srgbClr val="D4D4D4"/>
                </a:solidFill>
                <a:latin typeface="Consolas" panose="020B0609020204030204" pitchFamily="49" charset="0"/>
              </a:rPr>
              <a:t>np.zeros</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512</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512</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3</a:t>
            </a:r>
            <a:r>
              <a:rPr lang="en-US" altLang="ko-KR" sz="1050" dirty="0">
                <a:solidFill>
                  <a:srgbClr val="D4D4D4"/>
                </a:solidFill>
                <a:latin typeface="Consolas" panose="020B0609020204030204" pitchFamily="49" charset="0"/>
              </a:rPr>
              <a:t>), np.uint8)</a:t>
            </a:r>
          </a:p>
          <a:p>
            <a:r>
              <a:rPr lang="en-US" altLang="ko-KR" sz="1050" dirty="0">
                <a:solidFill>
                  <a:srgbClr val="6A9955"/>
                </a:solidFill>
                <a:latin typeface="Consolas" panose="020B0609020204030204" pitchFamily="49" charset="0"/>
              </a:rPr>
              <a:t># Draw a diagonal blue line with thickness of 5 px)</a:t>
            </a:r>
            <a:endParaRPr lang="en-US" altLang="ko-KR" sz="1050" dirty="0">
              <a:solidFill>
                <a:srgbClr val="D4D4D4"/>
              </a:solidFill>
              <a:latin typeface="Consolas" panose="020B0609020204030204" pitchFamily="49" charset="0"/>
            </a:endParaRPr>
          </a:p>
          <a:p>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 = cv2.line(</a:t>
            </a:r>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511</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511</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255</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a:t>
            </a:r>
            <a:r>
              <a:rPr lang="en-US" altLang="ko-KR" sz="1050" dirty="0">
                <a:solidFill>
                  <a:srgbClr val="D4D4D4"/>
                </a:solidFill>
                <a:latin typeface="Consolas" panose="020B0609020204030204" pitchFamily="49" charset="0"/>
              </a:rPr>
              <a:t>)</a:t>
            </a:r>
          </a:p>
          <a:p>
            <a:r>
              <a:rPr lang="en-US" altLang="ko-KR" sz="1050" dirty="0">
                <a:solidFill>
                  <a:srgbClr val="6A9955"/>
                </a:solidFill>
                <a:latin typeface="Consolas" panose="020B0609020204030204" pitchFamily="49" charset="0"/>
              </a:rPr>
              <a:t># Draw a rectangle</a:t>
            </a:r>
            <a:endParaRPr lang="en-US" altLang="ko-KR" sz="1050" dirty="0">
              <a:solidFill>
                <a:srgbClr val="D4D4D4"/>
              </a:solidFill>
              <a:latin typeface="Consolas" panose="020B0609020204030204" pitchFamily="49" charset="0"/>
            </a:endParaRPr>
          </a:p>
          <a:p>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 = cv2.rectangle(</a:t>
            </a:r>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384</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510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128</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255</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3</a:t>
            </a:r>
            <a:r>
              <a:rPr lang="en-US" altLang="ko-KR" sz="1050" dirty="0">
                <a:solidFill>
                  <a:srgbClr val="D4D4D4"/>
                </a:solidFill>
                <a:latin typeface="Consolas" panose="020B0609020204030204" pitchFamily="49" charset="0"/>
              </a:rPr>
              <a:t>)</a:t>
            </a:r>
            <a:br>
              <a:rPr lang="en-US" altLang="ko-KR" sz="1050" dirty="0">
                <a:solidFill>
                  <a:srgbClr val="D4D4D4"/>
                </a:solidFill>
                <a:latin typeface="Consolas" panose="020B0609020204030204" pitchFamily="49" charset="0"/>
              </a:rPr>
            </a:br>
            <a:r>
              <a:rPr lang="en-US" altLang="ko-KR" sz="1050" dirty="0">
                <a:solidFill>
                  <a:srgbClr val="6A9955"/>
                </a:solidFill>
                <a:latin typeface="Consolas" panose="020B0609020204030204" pitchFamily="49" charset="0"/>
              </a:rPr>
              <a:t># Draw a circle</a:t>
            </a:r>
            <a:endParaRPr lang="en-US" altLang="ko-KR" sz="1050" dirty="0">
              <a:solidFill>
                <a:srgbClr val="D4D4D4"/>
              </a:solidFill>
              <a:latin typeface="Consolas" panose="020B0609020204030204" pitchFamily="49" charset="0"/>
            </a:endParaRPr>
          </a:p>
          <a:p>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 = cv2.circle(</a:t>
            </a:r>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447</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63</a:t>
            </a:r>
            <a:r>
              <a:rPr lang="en-US" altLang="ko-KR" sz="1050" dirty="0">
                <a:solidFill>
                  <a:srgbClr val="D4D4D4"/>
                </a:solidFill>
                <a:latin typeface="Consolas" panose="020B0609020204030204" pitchFamily="49" charset="0"/>
              </a:rPr>
              <a:t>), </a:t>
            </a:r>
            <a:r>
              <a:rPr lang="en-US" altLang="ko-KR" sz="1050" dirty="0">
                <a:solidFill>
                  <a:srgbClr val="B5CEA8"/>
                </a:solidFill>
                <a:latin typeface="Consolas" panose="020B0609020204030204" pitchFamily="49" charset="0"/>
              </a:rPr>
              <a:t>63</a:t>
            </a:r>
            <a:r>
              <a:rPr lang="en-US" altLang="ko-KR" sz="1050" dirty="0">
                <a:solidFill>
                  <a:srgbClr val="D4D4D4"/>
                </a:solidFill>
                <a:latin typeface="Consolas" panose="020B0609020204030204" pitchFamily="49" charset="0"/>
              </a:rPr>
              <a:t>, (</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255</a:t>
            </a:r>
            <a:r>
              <a:rPr lang="en-US" altLang="ko-KR" sz="1050" dirty="0">
                <a:solidFill>
                  <a:srgbClr val="D4D4D4"/>
                </a:solidFill>
                <a:latin typeface="Consolas" panose="020B0609020204030204" pitchFamily="49" charset="0"/>
              </a:rPr>
              <a:t>), -</a:t>
            </a:r>
            <a:r>
              <a:rPr lang="en-US" altLang="ko-KR" sz="1050" dirty="0">
                <a:solidFill>
                  <a:srgbClr val="B5CEA8"/>
                </a:solidFill>
                <a:latin typeface="Consolas" panose="020B0609020204030204" pitchFamily="49" charset="0"/>
              </a:rPr>
              <a:t>1</a:t>
            </a:r>
            <a:r>
              <a:rPr lang="en-US" altLang="ko-KR" sz="1050" dirty="0">
                <a:solidFill>
                  <a:srgbClr val="D4D4D4"/>
                </a:solidFill>
                <a:latin typeface="Consolas" panose="020B0609020204030204" pitchFamily="49" charset="0"/>
              </a:rPr>
              <a:t>)</a:t>
            </a:r>
          </a:p>
          <a:p>
            <a:r>
              <a:rPr lang="en-US" altLang="ko-KR" sz="1050" dirty="0">
                <a:solidFill>
                  <a:srgbClr val="6A9955"/>
                </a:solidFill>
                <a:latin typeface="Consolas" panose="020B0609020204030204" pitchFamily="49" charset="0"/>
              </a:rPr>
              <a:t># Draw a ellipse</a:t>
            </a:r>
            <a:endParaRPr lang="en-US" altLang="ko-KR" sz="1050" dirty="0">
              <a:solidFill>
                <a:srgbClr val="D4D4D4"/>
              </a:solidFill>
              <a:latin typeface="Consolas" panose="020B0609020204030204" pitchFamily="49" charset="0"/>
            </a:endParaRPr>
          </a:p>
          <a:p>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 = cv2.ellipse(</a:t>
            </a:r>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256</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256</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100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180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255</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1</a:t>
            </a:r>
            <a:r>
              <a:rPr lang="en-US" altLang="ko-KR" sz="1050" dirty="0">
                <a:solidFill>
                  <a:srgbClr val="D4D4D4"/>
                </a:solidFill>
                <a:latin typeface="Consolas" panose="020B0609020204030204" pitchFamily="49" charset="0"/>
              </a:rPr>
              <a:t>)</a:t>
            </a:r>
          </a:p>
          <a:p>
            <a:r>
              <a:rPr lang="en-US" altLang="ko-KR" sz="1050" dirty="0">
                <a:solidFill>
                  <a:srgbClr val="6A9955"/>
                </a:solidFill>
                <a:latin typeface="Consolas" panose="020B0609020204030204" pitchFamily="49" charset="0"/>
              </a:rPr>
              <a:t># Draw a polygon</a:t>
            </a:r>
            <a:endParaRPr lang="en-US" altLang="ko-KR" sz="1050" dirty="0">
              <a:solidFill>
                <a:srgbClr val="D4D4D4"/>
              </a:solidFill>
              <a:latin typeface="Consolas" panose="020B0609020204030204" pitchFamily="49" charset="0"/>
            </a:endParaRPr>
          </a:p>
          <a:p>
            <a:r>
              <a:rPr lang="en-US" altLang="ko-KR" sz="1050" dirty="0">
                <a:solidFill>
                  <a:srgbClr val="D4D4D4"/>
                </a:solidFill>
                <a:latin typeface="Consolas" panose="020B0609020204030204" pitchFamily="49" charset="0"/>
              </a:rPr>
              <a:t>pts = </a:t>
            </a:r>
            <a:r>
              <a:rPr lang="en-US" altLang="ko-KR" sz="1050" dirty="0" err="1">
                <a:solidFill>
                  <a:srgbClr val="D4D4D4"/>
                </a:solidFill>
                <a:latin typeface="Consolas" panose="020B0609020204030204" pitchFamily="49" charset="0"/>
              </a:rPr>
              <a:t>np.array</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10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30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70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10</a:t>
            </a:r>
            <a:r>
              <a:rPr lang="en-US" altLang="ko-KR" sz="1050" dirty="0">
                <a:solidFill>
                  <a:srgbClr val="D4D4D4"/>
                </a:solidFill>
                <a:latin typeface="Consolas" panose="020B0609020204030204" pitchFamily="49" charset="0"/>
              </a:rPr>
              <a:t>]], np.int32)</a:t>
            </a:r>
          </a:p>
          <a:p>
            <a:r>
              <a:rPr lang="en-US" altLang="ko-KR" sz="1050" dirty="0">
                <a:solidFill>
                  <a:srgbClr val="D4D4D4"/>
                </a:solidFill>
                <a:latin typeface="Consolas" panose="020B0609020204030204" pitchFamily="49" charset="0"/>
              </a:rPr>
              <a:t>pts = </a:t>
            </a:r>
            <a:r>
              <a:rPr lang="en-US" altLang="ko-KR" sz="1050" dirty="0" err="1">
                <a:solidFill>
                  <a:srgbClr val="D4D4D4"/>
                </a:solidFill>
                <a:latin typeface="Consolas" panose="020B0609020204030204" pitchFamily="49" charset="0"/>
              </a:rPr>
              <a:t>pts.reshape</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1</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1</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a:t>
            </a:r>
            <a:r>
              <a:rPr lang="en-US" altLang="ko-KR" sz="1050" dirty="0">
                <a:solidFill>
                  <a:srgbClr val="D4D4D4"/>
                </a:solidFill>
                <a:latin typeface="Consolas" panose="020B0609020204030204" pitchFamily="49" charset="0"/>
              </a:rPr>
              <a:t>))</a:t>
            </a:r>
          </a:p>
          <a:p>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 = cv2.polylines(</a:t>
            </a:r>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,[pts],</a:t>
            </a:r>
            <a:r>
              <a:rPr lang="en-US" altLang="ko-KR" sz="1050" dirty="0">
                <a:latin typeface="Consolas" panose="020B0609020204030204" pitchFamily="49" charset="0"/>
              </a:rPr>
              <a:t>True</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255</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255</a:t>
            </a:r>
            <a:r>
              <a:rPr lang="en-US" altLang="ko-KR" sz="1050" dirty="0">
                <a:solidFill>
                  <a:srgbClr val="D4D4D4"/>
                </a:solidFill>
                <a:latin typeface="Consolas" panose="020B0609020204030204" pitchFamily="49" charset="0"/>
              </a:rPr>
              <a:t>))</a:t>
            </a:r>
          </a:p>
          <a:p>
            <a:r>
              <a:rPr lang="en-US" altLang="ko-KR" sz="1050" dirty="0">
                <a:solidFill>
                  <a:srgbClr val="6A9955"/>
                </a:solidFill>
                <a:latin typeface="Consolas" panose="020B0609020204030204" pitchFamily="49" charset="0"/>
              </a:rPr>
              <a:t># Add a text to the image</a:t>
            </a:r>
            <a:endParaRPr lang="en-US" altLang="ko-KR" sz="1050" dirty="0">
              <a:solidFill>
                <a:srgbClr val="D4D4D4"/>
              </a:solidFill>
              <a:latin typeface="Consolas" panose="020B0609020204030204" pitchFamily="49" charset="0"/>
            </a:endParaRPr>
          </a:p>
          <a:p>
            <a:r>
              <a:rPr lang="en-US" altLang="ko-KR" sz="1050" dirty="0">
                <a:solidFill>
                  <a:srgbClr val="D4D4D4"/>
                </a:solidFill>
                <a:latin typeface="Consolas" panose="020B0609020204030204" pitchFamily="49" charset="0"/>
              </a:rPr>
              <a:t>font = cv2.FONT_HERSHEY_SIMPLEX</a:t>
            </a:r>
          </a:p>
          <a:p>
            <a:r>
              <a:rPr lang="en-US" altLang="ko-KR" sz="1050" dirty="0">
                <a:solidFill>
                  <a:srgbClr val="D4D4D4"/>
                </a:solidFill>
                <a:latin typeface="Consolas" panose="020B0609020204030204" pitchFamily="49" charset="0"/>
              </a:rPr>
              <a:t>cv2.putText(</a:t>
            </a:r>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a:t>
            </a:r>
            <a:r>
              <a:rPr lang="en-US" altLang="ko-KR" sz="1050" dirty="0">
                <a:solidFill>
                  <a:srgbClr val="CE9178"/>
                </a:solidFill>
                <a:latin typeface="Consolas" panose="020B0609020204030204" pitchFamily="49" charset="0"/>
              </a:rPr>
              <a:t>'OpenCV'</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10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500</a:t>
            </a:r>
            <a:r>
              <a:rPr lang="en-US" altLang="ko-KR" sz="1050" dirty="0">
                <a:solidFill>
                  <a:srgbClr val="D4D4D4"/>
                </a:solidFill>
                <a:latin typeface="Consolas" panose="020B0609020204030204" pitchFamily="49" charset="0"/>
              </a:rPr>
              <a:t>), font, </a:t>
            </a:r>
            <a:r>
              <a:rPr lang="en-US" altLang="ko-KR" sz="1050" dirty="0">
                <a:solidFill>
                  <a:srgbClr val="B5CEA8"/>
                </a:solidFill>
                <a:latin typeface="Consolas" panose="020B0609020204030204" pitchFamily="49" charset="0"/>
              </a:rPr>
              <a:t>4</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255</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255</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255</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a:t>
            </a:r>
            <a:r>
              <a:rPr lang="en-US" altLang="ko-KR" sz="1050" dirty="0">
                <a:solidFill>
                  <a:srgbClr val="D4D4D4"/>
                </a:solidFill>
                <a:latin typeface="Consolas" panose="020B0609020204030204" pitchFamily="49" charset="0"/>
              </a:rPr>
              <a:t>,cv2.LINE_AA)</a:t>
            </a:r>
          </a:p>
          <a:p>
            <a:r>
              <a:rPr lang="en-US" altLang="ko-KR" sz="1050" dirty="0">
                <a:solidFill>
                  <a:srgbClr val="D4D4D4"/>
                </a:solidFill>
                <a:latin typeface="Consolas" panose="020B0609020204030204" pitchFamily="49" charset="0"/>
              </a:rPr>
              <a:t>cv2.imshow(</a:t>
            </a:r>
            <a:r>
              <a:rPr lang="en-US" altLang="ko-KR" sz="1050" dirty="0">
                <a:solidFill>
                  <a:srgbClr val="CE9178"/>
                </a:solidFill>
                <a:latin typeface="Consolas" panose="020B0609020204030204" pitchFamily="49" charset="0"/>
              </a:rPr>
              <a:t>'frame'</a:t>
            </a:r>
            <a:r>
              <a:rPr lang="en-US" altLang="ko-KR" sz="1050" dirty="0">
                <a:solidFill>
                  <a:srgbClr val="D4D4D4"/>
                </a:solidFill>
                <a:latin typeface="Consolas" panose="020B0609020204030204" pitchFamily="49" charset="0"/>
              </a:rPr>
              <a:t>, </a:t>
            </a:r>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  </a:t>
            </a:r>
          </a:p>
          <a:p>
            <a:endParaRPr lang="en-US" altLang="ko-KR" sz="1050" dirty="0">
              <a:solidFill>
                <a:srgbClr val="D4D4D4"/>
              </a:solidFill>
              <a:latin typeface="Consolas" panose="020B0609020204030204" pitchFamily="49" charset="0"/>
            </a:endParaRPr>
          </a:p>
        </p:txBody>
      </p:sp>
      <p:pic>
        <p:nvPicPr>
          <p:cNvPr id="3" name="Picture 2">
            <a:extLst>
              <a:ext uri="{FF2B5EF4-FFF2-40B4-BE49-F238E27FC236}">
                <a16:creationId xmlns:a16="http://schemas.microsoft.com/office/drawing/2014/main" id="{EBF9688F-50E0-48F0-B0C0-8A9DF384A540}"/>
              </a:ext>
            </a:extLst>
          </p:cNvPr>
          <p:cNvPicPr>
            <a:picLocks noChangeAspect="1"/>
          </p:cNvPicPr>
          <p:nvPr/>
        </p:nvPicPr>
        <p:blipFill>
          <a:blip r:embed="rId2"/>
          <a:stretch>
            <a:fillRect/>
          </a:stretch>
        </p:blipFill>
        <p:spPr>
          <a:xfrm>
            <a:off x="538995" y="2411477"/>
            <a:ext cx="3103195" cy="3543921"/>
          </a:xfrm>
          <a:prstGeom prst="rect">
            <a:avLst/>
          </a:prstGeom>
        </p:spPr>
      </p:pic>
    </p:spTree>
    <p:extLst>
      <p:ext uri="{BB962C8B-B14F-4D97-AF65-F5344CB8AC3E}">
        <p14:creationId xmlns:p14="http://schemas.microsoft.com/office/powerpoint/2010/main" val="301055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53</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lstStyle/>
          <a:p>
            <a:r>
              <a:rPr lang="ko-KR" altLang="en-US" dirty="0">
                <a:solidFill>
                  <a:schemeClr val="tx1"/>
                </a:solidFill>
              </a:rPr>
              <a:t>왼쪽 마우스 더블 클릭 원 그리기</a:t>
            </a: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p:txBody>
          <a:bodyPr>
            <a:normAutofit/>
          </a:bodyPr>
          <a:lstStyle/>
          <a:p>
            <a:pPr>
              <a:buFont typeface="Wingdings" panose="05000000000000000000" pitchFamily="2" charset="2"/>
              <a:buChar char="Ø"/>
            </a:pPr>
            <a:r>
              <a:rPr lang="en-US" altLang="ko-KR" dirty="0"/>
              <a:t>cd ~/ads/opencv</a:t>
            </a:r>
          </a:p>
          <a:p>
            <a:pPr>
              <a:buFont typeface="Wingdings" panose="05000000000000000000" pitchFamily="2" charset="2"/>
              <a:buChar char="Ø"/>
            </a:pPr>
            <a:r>
              <a:rPr lang="en-US" altLang="ko-KR" dirty="0"/>
              <a:t>python3 p031_draw_circle.py </a:t>
            </a:r>
            <a:endParaRPr lang="ko-KR" altLang="en-US" dirty="0"/>
          </a:p>
        </p:txBody>
      </p:sp>
      <p:sp>
        <p:nvSpPr>
          <p:cNvPr id="4" name="Content Placeholder 3">
            <a:extLst>
              <a:ext uri="{FF2B5EF4-FFF2-40B4-BE49-F238E27FC236}">
                <a16:creationId xmlns:a16="http://schemas.microsoft.com/office/drawing/2014/main" id="{F7B9BC9C-6EAE-46F1-9EC2-629CEE7D72DE}"/>
              </a:ext>
            </a:extLst>
          </p:cNvPr>
          <p:cNvSpPr>
            <a:spLocks noGrp="1"/>
          </p:cNvSpPr>
          <p:nvPr>
            <p:ph sz="half" idx="2"/>
          </p:nvPr>
        </p:nvSpPr>
        <p:spPr>
          <a:xfrm>
            <a:off x="4181383" y="2274980"/>
            <a:ext cx="5661396" cy="4119572"/>
          </a:xfrm>
          <a:solidFill>
            <a:schemeClr val="bg2">
              <a:lumMod val="50000"/>
            </a:schemeClr>
          </a:solidFill>
        </p:spPr>
        <p:txBody>
          <a:bodyPr anchor="t">
            <a:noAutofit/>
          </a:bodyPr>
          <a:lstStyle/>
          <a:p>
            <a:r>
              <a:rPr lang="en-US" altLang="ko-KR" sz="1050" dirty="0">
                <a:solidFill>
                  <a:srgbClr val="6A9955"/>
                </a:solidFill>
                <a:latin typeface="Consolas" panose="020B0609020204030204" pitchFamily="49" charset="0"/>
              </a:rPr>
              <a:t># mouse callback function</a:t>
            </a:r>
            <a:endParaRPr lang="en-US" altLang="ko-KR" sz="1050" dirty="0">
              <a:solidFill>
                <a:srgbClr val="D4D4D4"/>
              </a:solidFill>
              <a:latin typeface="Consolas" panose="020B0609020204030204" pitchFamily="49" charset="0"/>
            </a:endParaRPr>
          </a:p>
          <a:p>
            <a:r>
              <a:rPr lang="en-US" altLang="ko-KR" sz="1050" dirty="0">
                <a:latin typeface="Consolas" panose="020B0609020204030204" pitchFamily="49" charset="0"/>
              </a:rPr>
              <a:t>def</a:t>
            </a:r>
            <a:r>
              <a:rPr lang="en-US" altLang="ko-KR" sz="1050" dirty="0">
                <a:solidFill>
                  <a:srgbClr val="D4D4D4"/>
                </a:solidFill>
                <a:latin typeface="Consolas" panose="020B0609020204030204" pitchFamily="49" charset="0"/>
              </a:rPr>
              <a:t> </a:t>
            </a:r>
            <a:r>
              <a:rPr lang="en-US" altLang="ko-KR" sz="1050" dirty="0" err="1">
                <a:solidFill>
                  <a:srgbClr val="DCDCAA"/>
                </a:solidFill>
                <a:latin typeface="Consolas" panose="020B0609020204030204" pitchFamily="49" charset="0"/>
              </a:rPr>
              <a:t>draw_circle</a:t>
            </a:r>
            <a:r>
              <a:rPr lang="en-US" altLang="ko-KR" sz="1050" dirty="0">
                <a:solidFill>
                  <a:srgbClr val="D4D4D4"/>
                </a:solidFill>
                <a:latin typeface="Consolas" panose="020B0609020204030204" pitchFamily="49" charset="0"/>
              </a:rPr>
              <a:t>(</a:t>
            </a:r>
            <a:r>
              <a:rPr lang="en-US" altLang="ko-KR" sz="1050" dirty="0" err="1">
                <a:solidFill>
                  <a:srgbClr val="9CDCFE"/>
                </a:solidFill>
                <a:latin typeface="Consolas" panose="020B0609020204030204" pitchFamily="49" charset="0"/>
              </a:rPr>
              <a:t>event</a:t>
            </a:r>
            <a:r>
              <a:rPr lang="en-US" altLang="ko-KR" sz="1050" dirty="0" err="1">
                <a:solidFill>
                  <a:srgbClr val="D4D4D4"/>
                </a:solidFill>
                <a:latin typeface="Consolas" panose="020B0609020204030204" pitchFamily="49" charset="0"/>
              </a:rPr>
              <a:t>,</a:t>
            </a:r>
            <a:r>
              <a:rPr lang="en-US" altLang="ko-KR" sz="1050" dirty="0" err="1">
                <a:solidFill>
                  <a:srgbClr val="9CDCFE"/>
                </a:solidFill>
                <a:latin typeface="Consolas" panose="020B0609020204030204" pitchFamily="49" charset="0"/>
              </a:rPr>
              <a:t>x</a:t>
            </a:r>
            <a:r>
              <a:rPr lang="en-US" altLang="ko-KR" sz="1050" dirty="0" err="1">
                <a:solidFill>
                  <a:srgbClr val="D4D4D4"/>
                </a:solidFill>
                <a:latin typeface="Consolas" panose="020B0609020204030204" pitchFamily="49" charset="0"/>
              </a:rPr>
              <a:t>,</a:t>
            </a:r>
            <a:r>
              <a:rPr lang="en-US" altLang="ko-KR" sz="1050" dirty="0" err="1">
                <a:solidFill>
                  <a:srgbClr val="9CDCFE"/>
                </a:solidFill>
                <a:latin typeface="Consolas" panose="020B0609020204030204" pitchFamily="49" charset="0"/>
              </a:rPr>
              <a:t>y</a:t>
            </a:r>
            <a:r>
              <a:rPr lang="en-US" altLang="ko-KR" sz="1050" dirty="0" err="1">
                <a:solidFill>
                  <a:srgbClr val="D4D4D4"/>
                </a:solidFill>
                <a:latin typeface="Consolas" panose="020B0609020204030204" pitchFamily="49" charset="0"/>
              </a:rPr>
              <a:t>,</a:t>
            </a:r>
            <a:r>
              <a:rPr lang="en-US" altLang="ko-KR" sz="1050" dirty="0" err="1">
                <a:solidFill>
                  <a:srgbClr val="9CDCFE"/>
                </a:solidFill>
                <a:latin typeface="Consolas" panose="020B0609020204030204" pitchFamily="49" charset="0"/>
              </a:rPr>
              <a:t>flags</a:t>
            </a:r>
            <a:r>
              <a:rPr lang="en-US" altLang="ko-KR" sz="1050" dirty="0" err="1">
                <a:solidFill>
                  <a:srgbClr val="D4D4D4"/>
                </a:solidFill>
                <a:latin typeface="Consolas" panose="020B0609020204030204" pitchFamily="49" charset="0"/>
              </a:rPr>
              <a:t>,</a:t>
            </a:r>
            <a:r>
              <a:rPr lang="en-US" altLang="ko-KR" sz="1050" dirty="0" err="1">
                <a:solidFill>
                  <a:srgbClr val="9CDCFE"/>
                </a:solidFill>
                <a:latin typeface="Consolas" panose="020B0609020204030204" pitchFamily="49" charset="0"/>
              </a:rPr>
              <a:t>param</a:t>
            </a:r>
            <a:r>
              <a:rPr lang="en-US" altLang="ko-KR" sz="1050" dirty="0">
                <a:solidFill>
                  <a:srgbClr val="D4D4D4"/>
                </a:solidFill>
                <a:latin typeface="Consolas" panose="020B0609020204030204" pitchFamily="49" charset="0"/>
              </a:rPr>
              <a:t>):</a:t>
            </a:r>
          </a:p>
          <a:p>
            <a:r>
              <a:rPr lang="en-US" altLang="ko-KR" sz="1050" dirty="0">
                <a:solidFill>
                  <a:srgbClr val="D4D4D4"/>
                </a:solidFill>
                <a:latin typeface="Consolas" panose="020B0609020204030204" pitchFamily="49" charset="0"/>
              </a:rPr>
              <a:t>    </a:t>
            </a:r>
            <a:r>
              <a:rPr lang="en-US" altLang="ko-KR" sz="1050" dirty="0">
                <a:solidFill>
                  <a:srgbClr val="C586C0"/>
                </a:solidFill>
                <a:latin typeface="Consolas" panose="020B0609020204030204" pitchFamily="49" charset="0"/>
              </a:rPr>
              <a:t>if</a:t>
            </a:r>
            <a:r>
              <a:rPr lang="en-US" altLang="ko-KR" sz="1050" dirty="0">
                <a:solidFill>
                  <a:srgbClr val="D4D4D4"/>
                </a:solidFill>
                <a:latin typeface="Consolas" panose="020B0609020204030204" pitchFamily="49" charset="0"/>
              </a:rPr>
              <a:t> event == cv2.EVENT_LBUTTONDBLCLK:</a:t>
            </a:r>
          </a:p>
          <a:p>
            <a:r>
              <a:rPr lang="en-US" altLang="ko-KR" sz="1050" dirty="0">
                <a:solidFill>
                  <a:srgbClr val="D4D4D4"/>
                </a:solidFill>
                <a:latin typeface="Consolas" panose="020B0609020204030204" pitchFamily="49" charset="0"/>
              </a:rPr>
              <a:t>        cv2.circle(</a:t>
            </a:r>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a:t>
            </a:r>
            <a:r>
              <a:rPr lang="en-US" altLang="ko-KR" sz="1050" dirty="0" err="1">
                <a:solidFill>
                  <a:srgbClr val="D4D4D4"/>
                </a:solidFill>
                <a:latin typeface="Consolas" panose="020B0609020204030204" pitchFamily="49" charset="0"/>
              </a:rPr>
              <a:t>x,y</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100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255</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0</a:t>
            </a:r>
            <a:r>
              <a:rPr lang="en-US" altLang="ko-KR" sz="1050" dirty="0">
                <a:solidFill>
                  <a:srgbClr val="D4D4D4"/>
                </a:solidFill>
                <a:latin typeface="Consolas" panose="020B0609020204030204" pitchFamily="49" charset="0"/>
              </a:rPr>
              <a:t>),-</a:t>
            </a:r>
            <a:r>
              <a:rPr lang="en-US" altLang="ko-KR" sz="1050">
                <a:solidFill>
                  <a:srgbClr val="B5CEA8"/>
                </a:solidFill>
                <a:latin typeface="Consolas" panose="020B0609020204030204" pitchFamily="49" charset="0"/>
              </a:rPr>
              <a:t>1</a:t>
            </a:r>
            <a:r>
              <a:rPr lang="en-US" altLang="ko-KR" sz="1050">
                <a:solidFill>
                  <a:srgbClr val="D4D4D4"/>
                </a:solidFill>
                <a:latin typeface="Consolas" panose="020B0609020204030204" pitchFamily="49" charset="0"/>
              </a:rPr>
              <a:t>)</a:t>
            </a:r>
          </a:p>
          <a:p>
            <a:endParaRPr lang="en-US" altLang="ko-KR" sz="1050" dirty="0">
              <a:solidFill>
                <a:srgbClr val="D4D4D4"/>
              </a:solidFill>
              <a:latin typeface="Consolas" panose="020B0609020204030204" pitchFamily="49" charset="0"/>
            </a:endParaRPr>
          </a:p>
          <a:p>
            <a:r>
              <a:rPr lang="en-US" altLang="ko-KR" sz="1050" dirty="0">
                <a:solidFill>
                  <a:srgbClr val="6A9955"/>
                </a:solidFill>
                <a:latin typeface="Consolas" panose="020B0609020204030204" pitchFamily="49" charset="0"/>
              </a:rPr>
              <a:t># Create a black image, a window and bind the function to window</a:t>
            </a:r>
            <a:endParaRPr lang="en-US" altLang="ko-KR" sz="1050" dirty="0">
              <a:solidFill>
                <a:srgbClr val="D4D4D4"/>
              </a:solidFill>
              <a:latin typeface="Consolas" panose="020B0609020204030204" pitchFamily="49" charset="0"/>
            </a:endParaRPr>
          </a:p>
          <a:p>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 = </a:t>
            </a:r>
            <a:r>
              <a:rPr lang="en-US" altLang="ko-KR" sz="1050" dirty="0" err="1">
                <a:solidFill>
                  <a:srgbClr val="D4D4D4"/>
                </a:solidFill>
                <a:latin typeface="Consolas" panose="020B0609020204030204" pitchFamily="49" charset="0"/>
              </a:rPr>
              <a:t>np.zeros</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512</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512</a:t>
            </a:r>
            <a:r>
              <a:rPr lang="en-US" altLang="ko-KR" sz="1050" dirty="0">
                <a:solidFill>
                  <a:srgbClr val="D4D4D4"/>
                </a:solidFill>
                <a:latin typeface="Consolas" panose="020B0609020204030204" pitchFamily="49" charset="0"/>
              </a:rPr>
              <a:t>,</a:t>
            </a:r>
            <a:r>
              <a:rPr lang="en-US" altLang="ko-KR" sz="1050" dirty="0">
                <a:solidFill>
                  <a:srgbClr val="B5CEA8"/>
                </a:solidFill>
                <a:latin typeface="Consolas" panose="020B0609020204030204" pitchFamily="49" charset="0"/>
              </a:rPr>
              <a:t>3</a:t>
            </a:r>
            <a:r>
              <a:rPr lang="en-US" altLang="ko-KR" sz="1050" dirty="0">
                <a:solidFill>
                  <a:srgbClr val="D4D4D4"/>
                </a:solidFill>
                <a:latin typeface="Consolas" panose="020B0609020204030204" pitchFamily="49" charset="0"/>
              </a:rPr>
              <a:t>), np.uint8)</a:t>
            </a:r>
          </a:p>
          <a:p>
            <a:r>
              <a:rPr lang="en-US" altLang="ko-KR" sz="1050" dirty="0">
                <a:solidFill>
                  <a:srgbClr val="D4D4D4"/>
                </a:solidFill>
                <a:latin typeface="Consolas" panose="020B0609020204030204" pitchFamily="49" charset="0"/>
              </a:rPr>
              <a:t>cv2.namedWindow(</a:t>
            </a:r>
            <a:r>
              <a:rPr lang="en-US" altLang="ko-KR" sz="1050" dirty="0">
                <a:solidFill>
                  <a:srgbClr val="CE9178"/>
                </a:solidFill>
                <a:latin typeface="Consolas" panose="020B0609020204030204" pitchFamily="49" charset="0"/>
              </a:rPr>
              <a:t>'image'</a:t>
            </a:r>
            <a:r>
              <a:rPr lang="en-US" altLang="ko-KR" sz="1050" dirty="0">
                <a:solidFill>
                  <a:srgbClr val="D4D4D4"/>
                </a:solidFill>
                <a:latin typeface="Consolas" panose="020B0609020204030204" pitchFamily="49" charset="0"/>
              </a:rPr>
              <a:t>)</a:t>
            </a:r>
          </a:p>
          <a:p>
            <a:r>
              <a:rPr lang="en-US" altLang="ko-KR" sz="1050" dirty="0">
                <a:solidFill>
                  <a:srgbClr val="D4D4D4"/>
                </a:solidFill>
                <a:latin typeface="Consolas" panose="020B0609020204030204" pitchFamily="49" charset="0"/>
              </a:rPr>
              <a:t>cv2.setMouseCallback(</a:t>
            </a:r>
            <a:r>
              <a:rPr lang="en-US" altLang="ko-KR" sz="1050" dirty="0">
                <a:solidFill>
                  <a:srgbClr val="CE9178"/>
                </a:solidFill>
                <a:latin typeface="Consolas" panose="020B0609020204030204" pitchFamily="49" charset="0"/>
              </a:rPr>
              <a:t>'image'</a:t>
            </a:r>
            <a:r>
              <a:rPr lang="en-US" altLang="ko-KR" sz="1050" dirty="0">
                <a:solidFill>
                  <a:srgbClr val="D4D4D4"/>
                </a:solidFill>
                <a:latin typeface="Consolas" panose="020B0609020204030204" pitchFamily="49" charset="0"/>
              </a:rPr>
              <a:t>,</a:t>
            </a:r>
            <a:r>
              <a:rPr lang="en-US" altLang="ko-KR" sz="1050" dirty="0" err="1">
                <a:solidFill>
                  <a:srgbClr val="D4D4D4"/>
                </a:solidFill>
                <a:latin typeface="Consolas" panose="020B0609020204030204" pitchFamily="49" charset="0"/>
              </a:rPr>
              <a:t>draw_circle</a:t>
            </a:r>
            <a:r>
              <a:rPr lang="en-US" altLang="ko-KR" sz="1050" dirty="0">
                <a:solidFill>
                  <a:srgbClr val="D4D4D4"/>
                </a:solidFill>
                <a:latin typeface="Consolas" panose="020B0609020204030204" pitchFamily="49" charset="0"/>
              </a:rPr>
              <a:t>)</a:t>
            </a:r>
            <a:br>
              <a:rPr lang="en-US" altLang="ko-KR" sz="1050" dirty="0">
                <a:solidFill>
                  <a:srgbClr val="D4D4D4"/>
                </a:solidFill>
                <a:latin typeface="Consolas" panose="020B0609020204030204" pitchFamily="49" charset="0"/>
              </a:rPr>
            </a:br>
            <a:r>
              <a:rPr lang="en-US" altLang="ko-KR" sz="1050" dirty="0">
                <a:solidFill>
                  <a:srgbClr val="C586C0"/>
                </a:solidFill>
                <a:latin typeface="Consolas" panose="020B0609020204030204" pitchFamily="49" charset="0"/>
              </a:rPr>
              <a:t>while</a:t>
            </a:r>
            <a:r>
              <a:rPr lang="en-US" altLang="ko-KR" sz="1050" dirty="0">
                <a:solidFill>
                  <a:srgbClr val="D4D4D4"/>
                </a:solidFill>
                <a:latin typeface="Consolas" panose="020B0609020204030204" pitchFamily="49" charset="0"/>
              </a:rPr>
              <a:t> </a:t>
            </a:r>
            <a:r>
              <a:rPr lang="en-US" altLang="ko-KR" sz="1050" dirty="0">
                <a:solidFill>
                  <a:srgbClr val="B5CEA8"/>
                </a:solidFill>
                <a:latin typeface="Consolas" panose="020B0609020204030204" pitchFamily="49" charset="0"/>
              </a:rPr>
              <a:t>1</a:t>
            </a:r>
            <a:r>
              <a:rPr lang="en-US" altLang="ko-KR" sz="1050" dirty="0">
                <a:solidFill>
                  <a:srgbClr val="D4D4D4"/>
                </a:solidFill>
                <a:latin typeface="Consolas" panose="020B0609020204030204" pitchFamily="49" charset="0"/>
              </a:rPr>
              <a:t> :</a:t>
            </a:r>
          </a:p>
          <a:p>
            <a:r>
              <a:rPr lang="en-US" altLang="ko-KR" sz="1050" dirty="0">
                <a:solidFill>
                  <a:srgbClr val="D4D4D4"/>
                </a:solidFill>
                <a:latin typeface="Consolas" panose="020B0609020204030204" pitchFamily="49" charset="0"/>
              </a:rPr>
              <a:t>    cv2.imshow(</a:t>
            </a:r>
            <a:r>
              <a:rPr lang="en-US" altLang="ko-KR" sz="1050" dirty="0">
                <a:solidFill>
                  <a:srgbClr val="CE9178"/>
                </a:solidFill>
                <a:latin typeface="Consolas" panose="020B0609020204030204" pitchFamily="49" charset="0"/>
              </a:rPr>
              <a:t>'image'</a:t>
            </a:r>
            <a:r>
              <a:rPr lang="en-US" altLang="ko-KR" sz="1050" dirty="0">
                <a:solidFill>
                  <a:srgbClr val="D4D4D4"/>
                </a:solidFill>
                <a:latin typeface="Consolas" panose="020B0609020204030204" pitchFamily="49" charset="0"/>
              </a:rPr>
              <a:t>,</a:t>
            </a:r>
            <a:r>
              <a:rPr lang="en-US" altLang="ko-KR" sz="1050" dirty="0" err="1">
                <a:solidFill>
                  <a:srgbClr val="D4D4D4"/>
                </a:solidFill>
                <a:latin typeface="Consolas" panose="020B0609020204030204" pitchFamily="49" charset="0"/>
              </a:rPr>
              <a:t>img</a:t>
            </a:r>
            <a:r>
              <a:rPr lang="en-US" altLang="ko-KR" sz="1050" dirty="0">
                <a:solidFill>
                  <a:srgbClr val="D4D4D4"/>
                </a:solidFill>
                <a:latin typeface="Consolas" panose="020B0609020204030204" pitchFamily="49" charset="0"/>
              </a:rPr>
              <a:t>)</a:t>
            </a:r>
          </a:p>
          <a:p>
            <a:r>
              <a:rPr lang="en-US" altLang="ko-KR" sz="1050" dirty="0">
                <a:solidFill>
                  <a:srgbClr val="D4D4D4"/>
                </a:solidFill>
                <a:latin typeface="Consolas" panose="020B0609020204030204" pitchFamily="49" charset="0"/>
              </a:rPr>
              <a:t>    </a:t>
            </a:r>
            <a:r>
              <a:rPr lang="en-US" altLang="ko-KR" sz="1050" dirty="0">
                <a:solidFill>
                  <a:srgbClr val="C586C0"/>
                </a:solidFill>
                <a:latin typeface="Consolas" panose="020B0609020204030204" pitchFamily="49" charset="0"/>
              </a:rPr>
              <a:t>if</a:t>
            </a:r>
            <a:r>
              <a:rPr lang="en-US" altLang="ko-KR" sz="1050" dirty="0">
                <a:solidFill>
                  <a:srgbClr val="D4D4D4"/>
                </a:solidFill>
                <a:latin typeface="Consolas" panose="020B0609020204030204" pitchFamily="49" charset="0"/>
              </a:rPr>
              <a:t> cv2.waitKey(</a:t>
            </a:r>
            <a:r>
              <a:rPr lang="en-US" altLang="ko-KR" sz="1050" dirty="0">
                <a:solidFill>
                  <a:srgbClr val="B5CEA8"/>
                </a:solidFill>
                <a:latin typeface="Consolas" panose="020B0609020204030204" pitchFamily="49" charset="0"/>
              </a:rPr>
              <a:t>20</a:t>
            </a:r>
            <a:r>
              <a:rPr lang="en-US" altLang="ko-KR" sz="1050" dirty="0">
                <a:solidFill>
                  <a:srgbClr val="D4D4D4"/>
                </a:solidFill>
                <a:latin typeface="Consolas" panose="020B0609020204030204" pitchFamily="49" charset="0"/>
              </a:rPr>
              <a:t>) &amp; </a:t>
            </a:r>
            <a:r>
              <a:rPr lang="en-US" altLang="ko-KR" sz="1050" dirty="0">
                <a:latin typeface="Consolas" panose="020B0609020204030204" pitchFamily="49" charset="0"/>
              </a:rPr>
              <a:t>0x</a:t>
            </a:r>
            <a:r>
              <a:rPr lang="en-US" altLang="ko-KR" sz="1050" dirty="0">
                <a:solidFill>
                  <a:srgbClr val="B5CEA8"/>
                </a:solidFill>
                <a:latin typeface="Consolas" panose="020B0609020204030204" pitchFamily="49" charset="0"/>
              </a:rPr>
              <a:t>FF</a:t>
            </a:r>
            <a:r>
              <a:rPr lang="en-US" altLang="ko-KR" sz="1050" dirty="0">
                <a:solidFill>
                  <a:srgbClr val="D4D4D4"/>
                </a:solidFill>
                <a:latin typeface="Consolas" panose="020B0609020204030204" pitchFamily="49" charset="0"/>
              </a:rPr>
              <a:t> </a:t>
            </a:r>
            <a:r>
              <a:rPr lang="en-US" altLang="ko-KR" sz="1050" dirty="0">
                <a:latin typeface="Consolas" panose="020B0609020204030204" pitchFamily="49" charset="0"/>
              </a:rPr>
              <a:t>in</a:t>
            </a:r>
            <a:r>
              <a:rPr lang="en-US" altLang="ko-KR" sz="1050" dirty="0">
                <a:solidFill>
                  <a:srgbClr val="D4D4D4"/>
                </a:solidFill>
                <a:latin typeface="Consolas" panose="020B0609020204030204" pitchFamily="49" charset="0"/>
              </a:rPr>
              <a:t>( </a:t>
            </a:r>
            <a:r>
              <a:rPr lang="en-US" altLang="ko-KR" sz="1050" dirty="0">
                <a:solidFill>
                  <a:srgbClr val="B5CEA8"/>
                </a:solidFill>
                <a:latin typeface="Consolas" panose="020B0609020204030204" pitchFamily="49" charset="0"/>
              </a:rPr>
              <a:t>27</a:t>
            </a:r>
            <a:r>
              <a:rPr lang="en-US" altLang="ko-KR" sz="1050" dirty="0">
                <a:solidFill>
                  <a:srgbClr val="D4D4D4"/>
                </a:solidFill>
                <a:latin typeface="Consolas" panose="020B0609020204030204" pitchFamily="49" charset="0"/>
              </a:rPr>
              <a:t>, </a:t>
            </a:r>
            <a:r>
              <a:rPr lang="en-US" altLang="ko-KR" sz="1050" dirty="0" err="1">
                <a:solidFill>
                  <a:srgbClr val="DCDCAA"/>
                </a:solidFill>
                <a:latin typeface="Consolas" panose="020B0609020204030204" pitchFamily="49" charset="0"/>
              </a:rPr>
              <a:t>ord</a:t>
            </a:r>
            <a:r>
              <a:rPr lang="en-US" altLang="ko-KR" sz="1050" dirty="0">
                <a:solidFill>
                  <a:srgbClr val="D4D4D4"/>
                </a:solidFill>
                <a:latin typeface="Consolas" panose="020B0609020204030204" pitchFamily="49" charset="0"/>
              </a:rPr>
              <a:t>(</a:t>
            </a:r>
            <a:r>
              <a:rPr lang="en-US" altLang="ko-KR" sz="1050" dirty="0">
                <a:solidFill>
                  <a:srgbClr val="CE9178"/>
                </a:solidFill>
                <a:latin typeface="Consolas" panose="020B0609020204030204" pitchFamily="49" charset="0"/>
              </a:rPr>
              <a:t>'q'</a:t>
            </a:r>
            <a:r>
              <a:rPr lang="en-US" altLang="ko-KR" sz="1050" dirty="0">
                <a:solidFill>
                  <a:srgbClr val="D4D4D4"/>
                </a:solidFill>
                <a:latin typeface="Consolas" panose="020B0609020204030204" pitchFamily="49" charset="0"/>
              </a:rPr>
              <a:t>) ) :</a:t>
            </a:r>
          </a:p>
          <a:p>
            <a:r>
              <a:rPr lang="en-US" altLang="ko-KR" sz="1050" dirty="0">
                <a:solidFill>
                  <a:srgbClr val="D4D4D4"/>
                </a:solidFill>
                <a:latin typeface="Consolas" panose="020B0609020204030204" pitchFamily="49" charset="0"/>
              </a:rPr>
              <a:t>        </a:t>
            </a:r>
            <a:r>
              <a:rPr lang="en-US" altLang="ko-KR" sz="1050" dirty="0">
                <a:solidFill>
                  <a:srgbClr val="C586C0"/>
                </a:solidFill>
                <a:latin typeface="Consolas" panose="020B0609020204030204" pitchFamily="49" charset="0"/>
              </a:rPr>
              <a:t>break</a:t>
            </a:r>
            <a:endParaRPr lang="en-US" altLang="ko-KR" sz="1050" dirty="0">
              <a:solidFill>
                <a:srgbClr val="D4D4D4"/>
              </a:solidFill>
              <a:latin typeface="Consolas" panose="020B0609020204030204" pitchFamily="49" charset="0"/>
            </a:endParaRPr>
          </a:p>
        </p:txBody>
      </p:sp>
      <p:pic>
        <p:nvPicPr>
          <p:cNvPr id="2" name="Picture 1">
            <a:extLst>
              <a:ext uri="{FF2B5EF4-FFF2-40B4-BE49-F238E27FC236}">
                <a16:creationId xmlns:a16="http://schemas.microsoft.com/office/drawing/2014/main" id="{9665B606-0AA8-43DE-AD44-887704FCC7AF}"/>
              </a:ext>
            </a:extLst>
          </p:cNvPr>
          <p:cNvPicPr>
            <a:picLocks noChangeAspect="1"/>
          </p:cNvPicPr>
          <p:nvPr/>
        </p:nvPicPr>
        <p:blipFill>
          <a:blip r:embed="rId2"/>
          <a:stretch>
            <a:fillRect/>
          </a:stretch>
        </p:blipFill>
        <p:spPr>
          <a:xfrm>
            <a:off x="681038" y="2451093"/>
            <a:ext cx="3243120" cy="3703719"/>
          </a:xfrm>
          <a:prstGeom prst="rect">
            <a:avLst/>
          </a:prstGeom>
        </p:spPr>
      </p:pic>
    </p:spTree>
    <p:extLst>
      <p:ext uri="{BB962C8B-B14F-4D97-AF65-F5344CB8AC3E}">
        <p14:creationId xmlns:p14="http://schemas.microsoft.com/office/powerpoint/2010/main" val="3388536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54</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lstStyle/>
          <a:p>
            <a:r>
              <a:rPr lang="en-US" altLang="ko-KR" dirty="0">
                <a:solidFill>
                  <a:schemeClr val="tx1"/>
                </a:solidFill>
              </a:rPr>
              <a:t>Trackbar as the Color Palette</a:t>
            </a:r>
            <a:endParaRPr lang="ko-KR" altLang="en-US" dirty="0">
              <a:solidFill>
                <a:schemeClr val="tx1"/>
              </a:solidFill>
            </a:endParaRP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p:txBody>
          <a:bodyPr>
            <a:normAutofit/>
          </a:bodyPr>
          <a:lstStyle/>
          <a:p>
            <a:pPr>
              <a:buFont typeface="Wingdings" panose="05000000000000000000" pitchFamily="2" charset="2"/>
              <a:buChar char="Ø"/>
            </a:pPr>
            <a:r>
              <a:rPr lang="en-US" altLang="ko-KR" dirty="0"/>
              <a:t>cd ~/ads/opencv</a:t>
            </a:r>
          </a:p>
          <a:p>
            <a:pPr>
              <a:buFont typeface="Wingdings" panose="05000000000000000000" pitchFamily="2" charset="2"/>
              <a:buChar char="Ø"/>
            </a:pPr>
            <a:r>
              <a:rPr lang="en-US" altLang="ko-KR" dirty="0"/>
              <a:t>python3 p033_color_palette.py </a:t>
            </a:r>
            <a:endParaRPr lang="ko-KR" altLang="en-US" dirty="0"/>
          </a:p>
        </p:txBody>
      </p:sp>
      <p:sp>
        <p:nvSpPr>
          <p:cNvPr id="4" name="Content Placeholder 3">
            <a:extLst>
              <a:ext uri="{FF2B5EF4-FFF2-40B4-BE49-F238E27FC236}">
                <a16:creationId xmlns:a16="http://schemas.microsoft.com/office/drawing/2014/main" id="{F7B9BC9C-6EAE-46F1-9EC2-629CEE7D72DE}"/>
              </a:ext>
            </a:extLst>
          </p:cNvPr>
          <p:cNvSpPr>
            <a:spLocks noGrp="1"/>
          </p:cNvSpPr>
          <p:nvPr>
            <p:ph sz="half" idx="2"/>
          </p:nvPr>
        </p:nvSpPr>
        <p:spPr>
          <a:xfrm>
            <a:off x="4181383" y="2274980"/>
            <a:ext cx="5211192" cy="3877245"/>
          </a:xfrm>
          <a:solidFill>
            <a:schemeClr val="bg2">
              <a:lumMod val="50000"/>
            </a:schemeClr>
          </a:solidFill>
        </p:spPr>
        <p:txBody>
          <a:bodyPr anchor="t">
            <a:noAutofit/>
          </a:bodyPr>
          <a:lstStyle/>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cv2</a:t>
            </a:r>
          </a:p>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numpy </a:t>
            </a:r>
            <a:r>
              <a:rPr lang="en-US" altLang="ko-KR" dirty="0">
                <a:solidFill>
                  <a:srgbClr val="C586C0"/>
                </a:solidFill>
                <a:latin typeface="Consolas" panose="020B0609020204030204" pitchFamily="49" charset="0"/>
              </a:rPr>
              <a:t>as</a:t>
            </a:r>
            <a:r>
              <a:rPr lang="en-US" altLang="ko-KR" dirty="0">
                <a:solidFill>
                  <a:srgbClr val="D4D4D4"/>
                </a:solidFill>
                <a:latin typeface="Consolas" panose="020B0609020204030204" pitchFamily="49" charset="0"/>
              </a:rPr>
              <a:t> np</a:t>
            </a:r>
          </a:p>
          <a:p>
            <a:r>
              <a:rPr lang="en-US" altLang="ko-KR" dirty="0">
                <a:latin typeface="Consolas" panose="020B0609020204030204" pitchFamily="49" charset="0"/>
              </a:rPr>
              <a:t>def</a:t>
            </a:r>
            <a:r>
              <a:rPr lang="en-US" altLang="ko-KR" dirty="0">
                <a:solidFill>
                  <a:srgbClr val="D4D4D4"/>
                </a:solidFill>
                <a:latin typeface="Consolas" panose="020B0609020204030204" pitchFamily="49" charset="0"/>
              </a:rPr>
              <a:t> </a:t>
            </a:r>
            <a:r>
              <a:rPr lang="en-US" altLang="ko-KR" dirty="0">
                <a:solidFill>
                  <a:srgbClr val="DCDCAA"/>
                </a:solidFill>
                <a:latin typeface="Consolas" panose="020B0609020204030204" pitchFamily="49" charset="0"/>
              </a:rPr>
              <a:t>nothing</a:t>
            </a:r>
            <a:r>
              <a:rPr lang="en-US" altLang="ko-KR" dirty="0">
                <a:solidFill>
                  <a:srgbClr val="D4D4D4"/>
                </a:solidFill>
                <a:latin typeface="Consolas" panose="020B0609020204030204" pitchFamily="49" charset="0"/>
              </a:rPr>
              <a:t>(</a:t>
            </a:r>
            <a:r>
              <a:rPr lang="en-US" altLang="ko-KR" dirty="0">
                <a:solidFill>
                  <a:srgbClr val="9CDCFE"/>
                </a:solidFill>
                <a:latin typeface="Consolas" panose="020B0609020204030204" pitchFamily="49" charset="0"/>
              </a:rPr>
              <a:t>x</a:t>
            </a:r>
            <a:r>
              <a:rPr lang="en-US" altLang="ko-KR" dirty="0">
                <a:solidFill>
                  <a:srgbClr val="D4D4D4"/>
                </a:solidFill>
                <a:latin typeface="Consolas" panose="020B0609020204030204" pitchFamily="49" charset="0"/>
              </a:rPr>
              <a:t>):</a:t>
            </a:r>
          </a:p>
          <a:p>
            <a:r>
              <a:rPr lang="en-US" altLang="ko-KR" dirty="0">
                <a:solidFill>
                  <a:srgbClr val="D4D4D4"/>
                </a:solidFill>
                <a:latin typeface="Consolas" panose="020B0609020204030204" pitchFamily="49" charset="0"/>
              </a:rPr>
              <a:t>    </a:t>
            </a:r>
            <a:r>
              <a:rPr lang="en-US" altLang="ko-KR" dirty="0">
                <a:solidFill>
                  <a:srgbClr val="C586C0"/>
                </a:solidFill>
                <a:latin typeface="Consolas" panose="020B0609020204030204" pitchFamily="49" charset="0"/>
              </a:rPr>
              <a:t>pass</a:t>
            </a:r>
            <a:br>
              <a:rPr lang="en-US" altLang="ko-KR" dirty="0">
                <a:solidFill>
                  <a:srgbClr val="D4D4D4"/>
                </a:solidFill>
                <a:latin typeface="Consolas" panose="020B0609020204030204" pitchFamily="49" charset="0"/>
              </a:rPr>
            </a:br>
            <a:r>
              <a:rPr lang="en-US" altLang="ko-KR" dirty="0">
                <a:solidFill>
                  <a:srgbClr val="6A9955"/>
                </a:solidFill>
                <a:latin typeface="Consolas" panose="020B0609020204030204" pitchFamily="49" charset="0"/>
              </a:rPr>
              <a:t># Create a black image, a window</a:t>
            </a:r>
            <a:endParaRPr lang="en-US" altLang="ko-KR" dirty="0">
              <a:solidFill>
                <a:srgbClr val="D4D4D4"/>
              </a:solidFill>
              <a:latin typeface="Consolas" panose="020B0609020204030204" pitchFamily="49" charset="0"/>
            </a:endParaRPr>
          </a:p>
          <a:p>
            <a:r>
              <a:rPr lang="en-US" altLang="ko-KR" dirty="0" err="1">
                <a:solidFill>
                  <a:srgbClr val="D4D4D4"/>
                </a:solidFill>
                <a:latin typeface="Consolas" panose="020B0609020204030204" pitchFamily="49" charset="0"/>
              </a:rPr>
              <a:t>img</a:t>
            </a:r>
            <a:r>
              <a:rPr lang="en-US" altLang="ko-KR" dirty="0">
                <a:solidFill>
                  <a:srgbClr val="D4D4D4"/>
                </a:solidFill>
                <a:latin typeface="Consolas" panose="020B0609020204030204" pitchFamily="49" charset="0"/>
              </a:rPr>
              <a:t> = </a:t>
            </a:r>
            <a:r>
              <a:rPr lang="en-US" altLang="ko-KR" dirty="0" err="1">
                <a:solidFill>
                  <a:srgbClr val="D4D4D4"/>
                </a:solidFill>
                <a:latin typeface="Consolas" panose="020B0609020204030204" pitchFamily="49" charset="0"/>
              </a:rPr>
              <a:t>np.zeros</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300</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512</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3</a:t>
            </a:r>
            <a:r>
              <a:rPr lang="en-US" altLang="ko-KR" dirty="0">
                <a:solidFill>
                  <a:srgbClr val="D4D4D4"/>
                </a:solidFill>
                <a:latin typeface="Consolas" panose="020B0609020204030204" pitchFamily="49" charset="0"/>
              </a:rPr>
              <a:t>), np.uint8)</a:t>
            </a:r>
          </a:p>
          <a:p>
            <a:r>
              <a:rPr lang="en-US" altLang="ko-KR" dirty="0">
                <a:solidFill>
                  <a:srgbClr val="D4D4D4"/>
                </a:solidFill>
                <a:latin typeface="Consolas" panose="020B0609020204030204" pitchFamily="49" charset="0"/>
              </a:rPr>
              <a:t>cv2.namedWindow(</a:t>
            </a:r>
            <a:r>
              <a:rPr lang="en-US" altLang="ko-KR" dirty="0">
                <a:solidFill>
                  <a:srgbClr val="CE9178"/>
                </a:solidFill>
                <a:latin typeface="Consolas" panose="020B0609020204030204" pitchFamily="49" charset="0"/>
              </a:rPr>
              <a:t>'image'</a:t>
            </a:r>
            <a:r>
              <a:rPr lang="en-US" altLang="ko-KR" dirty="0">
                <a:solidFill>
                  <a:srgbClr val="D4D4D4"/>
                </a:solidFill>
                <a:latin typeface="Consolas" panose="020B0609020204030204" pitchFamily="49" charset="0"/>
              </a:rPr>
              <a:t>)</a:t>
            </a:r>
          </a:p>
          <a:p>
            <a:r>
              <a:rPr lang="en-US" altLang="ko-KR" dirty="0">
                <a:solidFill>
                  <a:srgbClr val="6A9955"/>
                </a:solidFill>
                <a:latin typeface="Consolas" panose="020B0609020204030204" pitchFamily="49" charset="0"/>
              </a:rPr>
              <a:t># create trackbars for color change</a:t>
            </a:r>
            <a:endParaRPr lang="en-US" altLang="ko-KR" dirty="0">
              <a:solidFill>
                <a:srgbClr val="D4D4D4"/>
              </a:solidFill>
              <a:latin typeface="Consolas" panose="020B0609020204030204" pitchFamily="49" charset="0"/>
            </a:endParaRPr>
          </a:p>
          <a:p>
            <a:r>
              <a:rPr lang="en-US" altLang="ko-KR" dirty="0">
                <a:solidFill>
                  <a:srgbClr val="D4D4D4"/>
                </a:solidFill>
                <a:latin typeface="Consolas" panose="020B0609020204030204" pitchFamily="49" charset="0"/>
              </a:rPr>
              <a:t>cv2.createTrackbar(</a:t>
            </a:r>
            <a:r>
              <a:rPr lang="en-US" altLang="ko-KR" dirty="0">
                <a:solidFill>
                  <a:srgbClr val="CE9178"/>
                </a:solidFill>
                <a:latin typeface="Consolas" panose="020B0609020204030204" pitchFamily="49" charset="0"/>
              </a:rPr>
              <a:t>'R'</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'image'</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255</a:t>
            </a:r>
            <a:r>
              <a:rPr lang="en-US" altLang="ko-KR" dirty="0">
                <a:solidFill>
                  <a:srgbClr val="D4D4D4"/>
                </a:solidFill>
                <a:latin typeface="Consolas" panose="020B0609020204030204" pitchFamily="49" charset="0"/>
              </a:rPr>
              <a:t>,nothing)</a:t>
            </a:r>
          </a:p>
          <a:p>
            <a:r>
              <a:rPr lang="en-US" altLang="ko-KR" dirty="0">
                <a:solidFill>
                  <a:srgbClr val="D4D4D4"/>
                </a:solidFill>
                <a:latin typeface="Consolas" panose="020B0609020204030204" pitchFamily="49" charset="0"/>
              </a:rPr>
              <a:t>cv2.createTrackbar(</a:t>
            </a:r>
            <a:r>
              <a:rPr lang="en-US" altLang="ko-KR" dirty="0">
                <a:solidFill>
                  <a:srgbClr val="CE9178"/>
                </a:solidFill>
                <a:latin typeface="Consolas" panose="020B0609020204030204" pitchFamily="49" charset="0"/>
              </a:rPr>
              <a:t>'G'</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'image'</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255</a:t>
            </a:r>
            <a:r>
              <a:rPr lang="en-US" altLang="ko-KR" dirty="0">
                <a:solidFill>
                  <a:srgbClr val="D4D4D4"/>
                </a:solidFill>
                <a:latin typeface="Consolas" panose="020B0609020204030204" pitchFamily="49" charset="0"/>
              </a:rPr>
              <a:t>,nothing)</a:t>
            </a:r>
          </a:p>
          <a:p>
            <a:r>
              <a:rPr lang="en-US" altLang="ko-KR" dirty="0">
                <a:solidFill>
                  <a:srgbClr val="D4D4D4"/>
                </a:solidFill>
                <a:latin typeface="Consolas" panose="020B0609020204030204" pitchFamily="49" charset="0"/>
              </a:rPr>
              <a:t>cv2.createTrackbar(</a:t>
            </a:r>
            <a:r>
              <a:rPr lang="en-US" altLang="ko-KR" dirty="0">
                <a:solidFill>
                  <a:srgbClr val="CE9178"/>
                </a:solidFill>
                <a:latin typeface="Consolas" panose="020B0609020204030204" pitchFamily="49" charset="0"/>
              </a:rPr>
              <a:t>'B'</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'image'</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255</a:t>
            </a:r>
            <a:r>
              <a:rPr lang="en-US" altLang="ko-KR" dirty="0">
                <a:solidFill>
                  <a:srgbClr val="D4D4D4"/>
                </a:solidFill>
                <a:latin typeface="Consolas" panose="020B0609020204030204" pitchFamily="49" charset="0"/>
              </a:rPr>
              <a:t>,nothing)</a:t>
            </a:r>
          </a:p>
        </p:txBody>
      </p:sp>
      <p:pic>
        <p:nvPicPr>
          <p:cNvPr id="3" name="Picture 2">
            <a:extLst>
              <a:ext uri="{FF2B5EF4-FFF2-40B4-BE49-F238E27FC236}">
                <a16:creationId xmlns:a16="http://schemas.microsoft.com/office/drawing/2014/main" id="{F09409C3-51CD-4106-BE72-2FAC096C7484}"/>
              </a:ext>
            </a:extLst>
          </p:cNvPr>
          <p:cNvPicPr>
            <a:picLocks noChangeAspect="1"/>
          </p:cNvPicPr>
          <p:nvPr/>
        </p:nvPicPr>
        <p:blipFill>
          <a:blip r:embed="rId2"/>
          <a:stretch>
            <a:fillRect/>
          </a:stretch>
        </p:blipFill>
        <p:spPr>
          <a:xfrm>
            <a:off x="808764" y="2547206"/>
            <a:ext cx="3186631" cy="3081237"/>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072398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164C098-8D5C-44A5-9BD2-25C43F5F85D5}"/>
              </a:ext>
            </a:extLst>
          </p:cNvPr>
          <p:cNvSpPr>
            <a:spLocks noGrp="1"/>
          </p:cNvSpPr>
          <p:nvPr>
            <p:ph type="dt" sz="half" idx="10"/>
          </p:nvPr>
        </p:nvSpPr>
        <p:spPr/>
        <p:txBody>
          <a:bodyPr/>
          <a:lstStyle/>
          <a:p>
            <a:fld id="{E98BBB41-6B42-4116-A3C6-F3B7953ECFEE}" type="datetime1">
              <a:rPr lang="ko-KR" altLang="en-US" smtClean="0"/>
              <a:t>2019-12-24</a:t>
            </a:fld>
            <a:endParaRPr lang="en-US"/>
          </a:p>
        </p:txBody>
      </p:sp>
      <p:sp>
        <p:nvSpPr>
          <p:cNvPr id="6" name="Footer Placeholder 5">
            <a:extLst>
              <a:ext uri="{FF2B5EF4-FFF2-40B4-BE49-F238E27FC236}">
                <a16:creationId xmlns:a16="http://schemas.microsoft.com/office/drawing/2014/main" id="{1F44C692-BDF3-4622-8BBA-CAFDEB371B4E}"/>
              </a:ext>
            </a:extLst>
          </p:cNvPr>
          <p:cNvSpPr>
            <a:spLocks noGrp="1"/>
          </p:cNvSpPr>
          <p:nvPr>
            <p:ph type="ftr" sz="quarter" idx="11"/>
          </p:nvPr>
        </p:nvSpPr>
        <p:spPr/>
        <p:txBody>
          <a:bodyPr/>
          <a:lstStyle/>
          <a:p>
            <a:r>
              <a:rPr lang="ko-KR" altLang="en-US"/>
              <a:t>라즈베리파이 응용 실습</a:t>
            </a:r>
            <a:endParaRPr lang="en-US"/>
          </a:p>
        </p:txBody>
      </p:sp>
      <p:sp>
        <p:nvSpPr>
          <p:cNvPr id="7" name="Slide Number Placeholder 6">
            <a:extLst>
              <a:ext uri="{FF2B5EF4-FFF2-40B4-BE49-F238E27FC236}">
                <a16:creationId xmlns:a16="http://schemas.microsoft.com/office/drawing/2014/main" id="{EE0350A4-5321-42DA-9988-6333D5852F53}"/>
              </a:ext>
            </a:extLst>
          </p:cNvPr>
          <p:cNvSpPr>
            <a:spLocks noGrp="1"/>
          </p:cNvSpPr>
          <p:nvPr>
            <p:ph type="sldNum" sz="quarter" idx="12"/>
          </p:nvPr>
        </p:nvSpPr>
        <p:spPr/>
        <p:txBody>
          <a:bodyPr/>
          <a:lstStyle/>
          <a:p>
            <a:fld id="{AA0EB1BB-D2B3-481B-A5E1-F093F8D3CD29}" type="slidenum">
              <a:rPr lang="en-US" smtClean="0"/>
              <a:t>55</a:t>
            </a:fld>
            <a:endParaRPr lang="en-US"/>
          </a:p>
        </p:txBody>
      </p:sp>
      <p:sp>
        <p:nvSpPr>
          <p:cNvPr id="10" name="Title 9">
            <a:extLst>
              <a:ext uri="{FF2B5EF4-FFF2-40B4-BE49-F238E27FC236}">
                <a16:creationId xmlns:a16="http://schemas.microsoft.com/office/drawing/2014/main" id="{07B37611-DEEC-4566-BD04-A6E3BA32CC5E}"/>
              </a:ext>
            </a:extLst>
          </p:cNvPr>
          <p:cNvSpPr>
            <a:spLocks noGrp="1"/>
          </p:cNvSpPr>
          <p:nvPr>
            <p:ph type="title"/>
          </p:nvPr>
        </p:nvSpPr>
        <p:spPr/>
        <p:txBody>
          <a:bodyPr>
            <a:normAutofit fontScale="90000"/>
          </a:bodyPr>
          <a:lstStyle/>
          <a:p>
            <a:r>
              <a:rPr lang="en-US" altLang="ko-KR" dirty="0">
                <a:solidFill>
                  <a:schemeClr val="tx1"/>
                </a:solidFill>
              </a:rPr>
              <a:t>Making Borders for Images (Padding)</a:t>
            </a:r>
            <a:endParaRPr lang="ko-KR" altLang="en-US" dirty="0">
              <a:solidFill>
                <a:schemeClr val="tx1"/>
              </a:solidFill>
            </a:endParaRPr>
          </a:p>
        </p:txBody>
      </p:sp>
      <p:sp>
        <p:nvSpPr>
          <p:cNvPr id="12" name="Text Placeholder 11">
            <a:extLst>
              <a:ext uri="{FF2B5EF4-FFF2-40B4-BE49-F238E27FC236}">
                <a16:creationId xmlns:a16="http://schemas.microsoft.com/office/drawing/2014/main" id="{502C259C-FA72-43C8-AE84-A2A8C8E17DAC}"/>
              </a:ext>
            </a:extLst>
          </p:cNvPr>
          <p:cNvSpPr>
            <a:spLocks noGrp="1"/>
          </p:cNvSpPr>
          <p:nvPr>
            <p:ph type="body" idx="1"/>
          </p:nvPr>
        </p:nvSpPr>
        <p:spPr/>
        <p:txBody>
          <a:bodyPr>
            <a:normAutofit/>
          </a:bodyPr>
          <a:lstStyle/>
          <a:p>
            <a:pPr>
              <a:buFont typeface="Wingdings" panose="05000000000000000000" pitchFamily="2" charset="2"/>
              <a:buChar char="Ø"/>
            </a:pPr>
            <a:r>
              <a:rPr lang="en-US" altLang="ko-KR" dirty="0"/>
              <a:t>cd ~/ads/opencv</a:t>
            </a:r>
          </a:p>
          <a:p>
            <a:pPr>
              <a:buFont typeface="Wingdings" panose="05000000000000000000" pitchFamily="2" charset="2"/>
              <a:buChar char="Ø"/>
            </a:pPr>
            <a:r>
              <a:rPr lang="en-US" altLang="ko-KR" dirty="0"/>
              <a:t>python3 p039_image_border.py </a:t>
            </a:r>
            <a:endParaRPr lang="ko-KR" altLang="en-US" dirty="0"/>
          </a:p>
        </p:txBody>
      </p:sp>
      <p:pic>
        <p:nvPicPr>
          <p:cNvPr id="2" name="Picture 1">
            <a:extLst>
              <a:ext uri="{FF2B5EF4-FFF2-40B4-BE49-F238E27FC236}">
                <a16:creationId xmlns:a16="http://schemas.microsoft.com/office/drawing/2014/main" id="{F7852CEE-A52A-49BA-A7F9-65259B1F793B}"/>
              </a:ext>
            </a:extLst>
          </p:cNvPr>
          <p:cNvPicPr>
            <a:picLocks noChangeAspect="1"/>
          </p:cNvPicPr>
          <p:nvPr/>
        </p:nvPicPr>
        <p:blipFill>
          <a:blip r:embed="rId2"/>
          <a:stretch>
            <a:fillRect/>
          </a:stretch>
        </p:blipFill>
        <p:spPr>
          <a:xfrm>
            <a:off x="1038686" y="2513414"/>
            <a:ext cx="3604335" cy="3065368"/>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099218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E83D7-8CCB-463C-A7DE-BF71DA5662E8}"/>
              </a:ext>
            </a:extLst>
          </p:cNvPr>
          <p:cNvSpPr>
            <a:spLocks noGrp="1"/>
          </p:cNvSpPr>
          <p:nvPr>
            <p:ph type="title"/>
          </p:nvPr>
        </p:nvSpPr>
        <p:spPr/>
        <p:txBody>
          <a:bodyPr/>
          <a:lstStyle/>
          <a:p>
            <a:r>
              <a:rPr lang="en-US" altLang="ko-KR" dirty="0">
                <a:solidFill>
                  <a:srgbClr val="FF0000"/>
                </a:solidFill>
              </a:rPr>
              <a:t>Image</a:t>
            </a:r>
            <a:r>
              <a:rPr lang="ko-KR" altLang="en-US" dirty="0">
                <a:solidFill>
                  <a:srgbClr val="FF0000"/>
                </a:solidFill>
              </a:rPr>
              <a:t> </a:t>
            </a:r>
            <a:r>
              <a:rPr lang="en-US" altLang="ko-KR" dirty="0">
                <a:solidFill>
                  <a:srgbClr val="FF0000"/>
                </a:solidFill>
              </a:rPr>
              <a:t>Blend</a:t>
            </a:r>
            <a:endParaRPr lang="ko-KR" altLang="en-US" dirty="0">
              <a:solidFill>
                <a:srgbClr val="FF0000"/>
              </a:solidFill>
            </a:endParaRPr>
          </a:p>
        </p:txBody>
      </p:sp>
      <p:sp>
        <p:nvSpPr>
          <p:cNvPr id="3" name="Text Placeholder 2">
            <a:extLst>
              <a:ext uri="{FF2B5EF4-FFF2-40B4-BE49-F238E27FC236}">
                <a16:creationId xmlns:a16="http://schemas.microsoft.com/office/drawing/2014/main" id="{C7BF1AB1-7A54-41CB-B235-9B32EEB65ABF}"/>
              </a:ext>
            </a:extLst>
          </p:cNvPr>
          <p:cNvSpPr>
            <a:spLocks noGrp="1"/>
          </p:cNvSpPr>
          <p:nvPr>
            <p:ph type="body" idx="1"/>
          </p:nvPr>
        </p:nvSpPr>
        <p:spPr>
          <a:xfrm>
            <a:off x="681039" y="1255271"/>
            <a:ext cx="4535396" cy="1540180"/>
          </a:xfrm>
        </p:spPr>
        <p:txBody>
          <a:bodyPr/>
          <a:lstStyle/>
          <a:p>
            <a:pPr>
              <a:buFont typeface="Wingdings" panose="05000000000000000000" pitchFamily="2" charset="2"/>
              <a:buChar char="Ø"/>
            </a:pPr>
            <a:r>
              <a:rPr lang="en-US" altLang="ko-KR" dirty="0"/>
              <a:t>cd ~/ads/opencv</a:t>
            </a:r>
          </a:p>
          <a:p>
            <a:pPr>
              <a:buFont typeface="Wingdings" panose="05000000000000000000" pitchFamily="2" charset="2"/>
              <a:buChar char="Ø"/>
            </a:pPr>
            <a:r>
              <a:rPr lang="en-US" altLang="ko-KR" dirty="0"/>
              <a:t>python3 p041_blend_image.py </a:t>
            </a:r>
            <a:endParaRPr lang="ko-KR" altLang="en-US" dirty="0"/>
          </a:p>
          <a:p>
            <a:endParaRPr lang="ko-KR" altLang="en-US" dirty="0"/>
          </a:p>
        </p:txBody>
      </p:sp>
      <p:sp>
        <p:nvSpPr>
          <p:cNvPr id="4" name="Date Placeholder 3">
            <a:extLst>
              <a:ext uri="{FF2B5EF4-FFF2-40B4-BE49-F238E27FC236}">
                <a16:creationId xmlns:a16="http://schemas.microsoft.com/office/drawing/2014/main" id="{A99AAFD5-2FEB-498E-83E9-A9D910A200AD}"/>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F856B68B-566A-48B6-93F4-D9AB221D237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DFD16A0D-7597-41A2-BCF1-B1B0EE4949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7" name="Picture 6">
            <a:extLst>
              <a:ext uri="{FF2B5EF4-FFF2-40B4-BE49-F238E27FC236}">
                <a16:creationId xmlns:a16="http://schemas.microsoft.com/office/drawing/2014/main" id="{52D15AA6-ED1C-422E-ADB4-71EF33EE4002}"/>
              </a:ext>
            </a:extLst>
          </p:cNvPr>
          <p:cNvPicPr>
            <a:picLocks noChangeAspect="1"/>
          </p:cNvPicPr>
          <p:nvPr/>
        </p:nvPicPr>
        <p:blipFill>
          <a:blip r:embed="rId2"/>
          <a:stretch>
            <a:fillRect/>
          </a:stretch>
        </p:blipFill>
        <p:spPr>
          <a:xfrm>
            <a:off x="5563443" y="1333621"/>
            <a:ext cx="3532609" cy="4776651"/>
          </a:xfrm>
          <a:prstGeom prst="rect">
            <a:avLst/>
          </a:prstGeom>
        </p:spPr>
      </p:pic>
    </p:spTree>
    <p:extLst>
      <p:ext uri="{BB962C8B-B14F-4D97-AF65-F5344CB8AC3E}">
        <p14:creationId xmlns:p14="http://schemas.microsoft.com/office/powerpoint/2010/main" val="248668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E83D7-8CCB-463C-A7DE-BF71DA5662E8}"/>
              </a:ext>
            </a:extLst>
          </p:cNvPr>
          <p:cNvSpPr>
            <a:spLocks noGrp="1"/>
          </p:cNvSpPr>
          <p:nvPr>
            <p:ph type="title"/>
          </p:nvPr>
        </p:nvSpPr>
        <p:spPr/>
        <p:txBody>
          <a:bodyPr/>
          <a:lstStyle/>
          <a:p>
            <a:r>
              <a:rPr lang="en-US" altLang="ko-KR" dirty="0">
                <a:solidFill>
                  <a:srgbClr val="FF0000"/>
                </a:solidFill>
              </a:rPr>
              <a:t>Bitwise Operations</a:t>
            </a:r>
            <a:endParaRPr lang="ko-KR" altLang="en-US" dirty="0">
              <a:solidFill>
                <a:srgbClr val="FF0000"/>
              </a:solidFill>
            </a:endParaRPr>
          </a:p>
        </p:txBody>
      </p:sp>
      <p:sp>
        <p:nvSpPr>
          <p:cNvPr id="3" name="Text Placeholder 2">
            <a:extLst>
              <a:ext uri="{FF2B5EF4-FFF2-40B4-BE49-F238E27FC236}">
                <a16:creationId xmlns:a16="http://schemas.microsoft.com/office/drawing/2014/main" id="{C7BF1AB1-7A54-41CB-B235-9B32EEB65ABF}"/>
              </a:ext>
            </a:extLst>
          </p:cNvPr>
          <p:cNvSpPr>
            <a:spLocks noGrp="1"/>
          </p:cNvSpPr>
          <p:nvPr>
            <p:ph type="body" idx="1"/>
          </p:nvPr>
        </p:nvSpPr>
        <p:spPr>
          <a:xfrm>
            <a:off x="681039" y="1255271"/>
            <a:ext cx="4535396" cy="1540180"/>
          </a:xfrm>
        </p:spPr>
        <p:txBody>
          <a:bodyPr/>
          <a:lstStyle/>
          <a:p>
            <a:pPr>
              <a:buFont typeface="Wingdings" panose="05000000000000000000" pitchFamily="2" charset="2"/>
              <a:buChar char="Ø"/>
            </a:pPr>
            <a:r>
              <a:rPr lang="en-US" altLang="ko-KR" dirty="0"/>
              <a:t>cd ~/ads/opencv</a:t>
            </a:r>
          </a:p>
          <a:p>
            <a:pPr>
              <a:buFont typeface="Wingdings" panose="05000000000000000000" pitchFamily="2" charset="2"/>
              <a:buChar char="Ø"/>
            </a:pPr>
            <a:r>
              <a:rPr lang="en-US" altLang="ko-KR" dirty="0"/>
              <a:t>python3 </a:t>
            </a:r>
            <a:r>
              <a:rPr lang="en-US" altLang="ko-KR"/>
              <a:t>p042_bitwise_oper.</a:t>
            </a:r>
            <a:r>
              <a:rPr lang="en-US" altLang="ko-KR" dirty="0"/>
              <a:t>py </a:t>
            </a:r>
            <a:endParaRPr lang="ko-KR" altLang="en-US" dirty="0"/>
          </a:p>
          <a:p>
            <a:endParaRPr lang="ko-KR" altLang="en-US" dirty="0"/>
          </a:p>
        </p:txBody>
      </p:sp>
      <p:sp>
        <p:nvSpPr>
          <p:cNvPr id="4" name="Date Placeholder 3">
            <a:extLst>
              <a:ext uri="{FF2B5EF4-FFF2-40B4-BE49-F238E27FC236}">
                <a16:creationId xmlns:a16="http://schemas.microsoft.com/office/drawing/2014/main" id="{A99AAFD5-2FEB-498E-83E9-A9D910A200AD}"/>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F856B68B-566A-48B6-93F4-D9AB221D237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DFD16A0D-7597-41A2-BCF1-B1B0EE4949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Tree>
    <p:extLst>
      <p:ext uri="{BB962C8B-B14F-4D97-AF65-F5344CB8AC3E}">
        <p14:creationId xmlns:p14="http://schemas.microsoft.com/office/powerpoint/2010/main" val="1378012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7E7-D962-44C8-B682-662CD6E5E11D}"/>
              </a:ext>
            </a:extLst>
          </p:cNvPr>
          <p:cNvSpPr>
            <a:spLocks noGrp="1"/>
          </p:cNvSpPr>
          <p:nvPr>
            <p:ph type="title"/>
          </p:nvPr>
        </p:nvSpPr>
        <p:spPr/>
        <p:txBody>
          <a:bodyPr/>
          <a:lstStyle/>
          <a:p>
            <a:r>
              <a:rPr lang="ko-KR" altLang="en-US" dirty="0"/>
              <a:t>안드로이드 프로그래밍</a:t>
            </a:r>
          </a:p>
        </p:txBody>
      </p:sp>
      <p:sp>
        <p:nvSpPr>
          <p:cNvPr id="3" name="Text Placeholder 2">
            <a:extLst>
              <a:ext uri="{FF2B5EF4-FFF2-40B4-BE49-F238E27FC236}">
                <a16:creationId xmlns:a16="http://schemas.microsoft.com/office/drawing/2014/main" id="{D19D7296-7ADD-4357-9984-5D535B5FDCE8}"/>
              </a:ext>
            </a:extLst>
          </p:cNvPr>
          <p:cNvSpPr>
            <a:spLocks noGrp="1"/>
          </p:cNvSpPr>
          <p:nvPr>
            <p:ph type="body" idx="1"/>
          </p:nvPr>
        </p:nvSpPr>
        <p:spPr/>
        <p:txBody>
          <a:bodyPr/>
          <a:lstStyle/>
          <a:p>
            <a:r>
              <a:rPr lang="ko-KR" altLang="en-US" dirty="0"/>
              <a:t>안드로이드 버전 확인</a:t>
            </a:r>
            <a:endParaRPr lang="en-US" altLang="ko-KR" dirty="0"/>
          </a:p>
          <a:p>
            <a:r>
              <a:rPr lang="ko-KR" altLang="en-US" dirty="0"/>
              <a:t>안드로이드 스튜디오 설치</a:t>
            </a:r>
            <a:endParaRPr lang="en-US" altLang="ko-KR" dirty="0"/>
          </a:p>
          <a:p>
            <a:r>
              <a:rPr lang="ko-KR" altLang="en-US" dirty="0"/>
              <a:t>안드로이드 앱 개발</a:t>
            </a:r>
          </a:p>
        </p:txBody>
      </p:sp>
      <p:sp>
        <p:nvSpPr>
          <p:cNvPr id="4" name="Date Placeholder 3">
            <a:extLst>
              <a:ext uri="{FF2B5EF4-FFF2-40B4-BE49-F238E27FC236}">
                <a16:creationId xmlns:a16="http://schemas.microsoft.com/office/drawing/2014/main" id="{F59254BB-69CC-4056-8D71-8F46B7A7C650}"/>
              </a:ext>
            </a:extLst>
          </p:cNvPr>
          <p:cNvSpPr>
            <a:spLocks noGrp="1"/>
          </p:cNvSpPr>
          <p:nvPr>
            <p:ph type="dt" idx="10"/>
          </p:nvPr>
        </p:nvSpPr>
        <p:spPr/>
        <p:txBody>
          <a:bodyPr/>
          <a:lstStyle/>
          <a:p>
            <a:fld id="{D38D615D-DD6F-4586-A700-D206F9D28438}"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D029BF4-9B80-4BAA-A817-F4A7A86AEA9B}"/>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0FFB7728-384E-41C9-9E50-0F4F19EB6E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pic>
        <p:nvPicPr>
          <p:cNvPr id="7" name="Picture 6">
            <a:extLst>
              <a:ext uri="{FF2B5EF4-FFF2-40B4-BE49-F238E27FC236}">
                <a16:creationId xmlns:a16="http://schemas.microsoft.com/office/drawing/2014/main" id="{1879B8C0-64B0-407D-A814-43B60AF550C1}"/>
              </a:ext>
            </a:extLst>
          </p:cNvPr>
          <p:cNvPicPr>
            <a:picLocks noChangeAspect="1"/>
          </p:cNvPicPr>
          <p:nvPr/>
        </p:nvPicPr>
        <p:blipFill>
          <a:blip r:embed="rId2"/>
          <a:stretch>
            <a:fillRect/>
          </a:stretch>
        </p:blipFill>
        <p:spPr>
          <a:xfrm>
            <a:off x="7503919" y="593657"/>
            <a:ext cx="1174568" cy="1046692"/>
          </a:xfrm>
          <a:prstGeom prst="rect">
            <a:avLst/>
          </a:prstGeom>
        </p:spPr>
      </p:pic>
    </p:spTree>
    <p:extLst>
      <p:ext uri="{BB962C8B-B14F-4D97-AF65-F5344CB8AC3E}">
        <p14:creationId xmlns:p14="http://schemas.microsoft.com/office/powerpoint/2010/main" val="2149077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2B32-E1FA-4B4E-8431-624854B85EDB}"/>
              </a:ext>
            </a:extLst>
          </p:cNvPr>
          <p:cNvSpPr>
            <a:spLocks noGrp="1"/>
          </p:cNvSpPr>
          <p:nvPr>
            <p:ph type="title"/>
          </p:nvPr>
        </p:nvSpPr>
        <p:spPr/>
        <p:txBody>
          <a:bodyPr/>
          <a:lstStyle/>
          <a:p>
            <a:r>
              <a:rPr lang="en-US" altLang="ko-KR" dirty="0"/>
              <a:t>Android</a:t>
            </a:r>
            <a:endParaRPr lang="ko-KR" altLang="en-US" dirty="0"/>
          </a:p>
        </p:txBody>
      </p:sp>
      <p:sp>
        <p:nvSpPr>
          <p:cNvPr id="3" name="Text Placeholder 2">
            <a:extLst>
              <a:ext uri="{FF2B5EF4-FFF2-40B4-BE49-F238E27FC236}">
                <a16:creationId xmlns:a16="http://schemas.microsoft.com/office/drawing/2014/main" id="{18302028-C3F2-4A43-8D50-EC37FC91A2E2}"/>
              </a:ext>
            </a:extLst>
          </p:cNvPr>
          <p:cNvSpPr>
            <a:spLocks noGrp="1"/>
          </p:cNvSpPr>
          <p:nvPr>
            <p:ph type="body" idx="1"/>
          </p:nvPr>
        </p:nvSpPr>
        <p:spPr>
          <a:xfrm>
            <a:off x="681038" y="1255271"/>
            <a:ext cx="8543925" cy="2173729"/>
          </a:xfrm>
        </p:spPr>
        <p:txBody>
          <a:bodyPr>
            <a:normAutofit/>
          </a:bodyPr>
          <a:lstStyle/>
          <a:p>
            <a:r>
              <a:rPr lang="en-US" altLang="ko-KR" sz="2400" dirty="0">
                <a:hlinkClick r:id="rId2"/>
              </a:rPr>
              <a:t>https://en.wikipedia.org/wiki/Android_(operating_system)</a:t>
            </a:r>
            <a:endParaRPr lang="en-US" altLang="ko-KR" sz="2400" dirty="0"/>
          </a:p>
          <a:p>
            <a:r>
              <a:rPr lang="en-US" altLang="ko-KR" sz="2400" b="1" dirty="0">
                <a:solidFill>
                  <a:srgbClr val="00B050"/>
                </a:solidFill>
              </a:rPr>
              <a:t>Android</a:t>
            </a:r>
            <a:r>
              <a:rPr lang="en-US" altLang="ko-KR" sz="2400" dirty="0"/>
              <a:t> is a mobile operating system based on a modified version of the </a:t>
            </a:r>
            <a:r>
              <a:rPr lang="en-US" altLang="ko-KR" sz="2400" b="1" dirty="0">
                <a:solidFill>
                  <a:srgbClr val="00B050"/>
                </a:solidFill>
              </a:rPr>
              <a:t>Linux kernel </a:t>
            </a:r>
            <a:r>
              <a:rPr lang="en-US" altLang="ko-KR" sz="2400" dirty="0"/>
              <a:t>and other open source software, designed primarily for touchscreen mobile devices such as smartphones and tablets.</a:t>
            </a:r>
            <a:endParaRPr lang="ko-KR" altLang="en-US" sz="2400" dirty="0"/>
          </a:p>
        </p:txBody>
      </p:sp>
      <p:sp>
        <p:nvSpPr>
          <p:cNvPr id="4" name="Date Placeholder 3">
            <a:extLst>
              <a:ext uri="{FF2B5EF4-FFF2-40B4-BE49-F238E27FC236}">
                <a16:creationId xmlns:a16="http://schemas.microsoft.com/office/drawing/2014/main" id="{B1878A6E-0E21-41D5-BED6-A458A7B59FFE}"/>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0329ECFC-C221-4D24-860D-490A2859E56E}"/>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0AD03F44-95F9-4E39-93A8-6457F9DEBE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pic>
        <p:nvPicPr>
          <p:cNvPr id="7" name="Picture 6">
            <a:extLst>
              <a:ext uri="{FF2B5EF4-FFF2-40B4-BE49-F238E27FC236}">
                <a16:creationId xmlns:a16="http://schemas.microsoft.com/office/drawing/2014/main" id="{438D187E-70CD-44A8-A7F6-05774F9B10E2}"/>
              </a:ext>
            </a:extLst>
          </p:cNvPr>
          <p:cNvPicPr>
            <a:picLocks noChangeAspect="1"/>
          </p:cNvPicPr>
          <p:nvPr/>
        </p:nvPicPr>
        <p:blipFill>
          <a:blip r:embed="rId3"/>
          <a:stretch>
            <a:fillRect/>
          </a:stretch>
        </p:blipFill>
        <p:spPr>
          <a:xfrm>
            <a:off x="3620815" y="3596729"/>
            <a:ext cx="2362530" cy="2105319"/>
          </a:xfrm>
          <a:prstGeom prst="rect">
            <a:avLst/>
          </a:prstGeom>
        </p:spPr>
      </p:pic>
    </p:spTree>
    <p:extLst>
      <p:ext uri="{BB962C8B-B14F-4D97-AF65-F5344CB8AC3E}">
        <p14:creationId xmlns:p14="http://schemas.microsoft.com/office/powerpoint/2010/main" val="2333960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4C4850-7B59-4799-B999-8E53CF9123E6}"/>
              </a:ext>
            </a:extLst>
          </p:cNvPr>
          <p:cNvSpPr>
            <a:spLocks noGrp="1"/>
          </p:cNvSpPr>
          <p:nvPr>
            <p:ph type="dt" idx="10"/>
          </p:nvPr>
        </p:nvSpPr>
        <p:spPr/>
        <p:txBody>
          <a:bodyPr/>
          <a:lstStyle/>
          <a:p>
            <a:fld id="{FF351ED7-F0EA-420A-9B89-C5335E42CB96}" type="datetime1">
              <a:rPr lang="en-US" altLang="ko-KR" smtClean="0"/>
              <a:t>12/24/2019</a:t>
            </a:fld>
            <a:endParaRPr lang="ko-KR" altLang="en-US"/>
          </a:p>
        </p:txBody>
      </p:sp>
      <p:sp>
        <p:nvSpPr>
          <p:cNvPr id="3" name="Footer Placeholder 2">
            <a:extLst>
              <a:ext uri="{FF2B5EF4-FFF2-40B4-BE49-F238E27FC236}">
                <a16:creationId xmlns:a16="http://schemas.microsoft.com/office/drawing/2014/main" id="{02051F80-48FA-46EB-A7CC-2D9838E988F6}"/>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B88DF8C6-23F9-4CAD-88C9-14E8105A64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6" name="Picture 5">
            <a:extLst>
              <a:ext uri="{FF2B5EF4-FFF2-40B4-BE49-F238E27FC236}">
                <a16:creationId xmlns:a16="http://schemas.microsoft.com/office/drawing/2014/main" id="{29EC45FD-E8E9-4EA3-BC5C-311A1CCB3C96}"/>
              </a:ext>
            </a:extLst>
          </p:cNvPr>
          <p:cNvPicPr>
            <a:picLocks noChangeAspect="1"/>
          </p:cNvPicPr>
          <p:nvPr/>
        </p:nvPicPr>
        <p:blipFill>
          <a:blip r:embed="rId2"/>
          <a:stretch>
            <a:fillRect/>
          </a:stretch>
        </p:blipFill>
        <p:spPr>
          <a:xfrm>
            <a:off x="1917938" y="678416"/>
            <a:ext cx="6070122" cy="5072801"/>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41113620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4CB7B-AC27-46C5-A581-551569A3D409}"/>
              </a:ext>
            </a:extLst>
          </p:cNvPr>
          <p:cNvSpPr>
            <a:spLocks noGrp="1"/>
          </p:cNvSpPr>
          <p:nvPr>
            <p:ph type="title"/>
          </p:nvPr>
        </p:nvSpPr>
        <p:spPr/>
        <p:txBody>
          <a:bodyPr>
            <a:normAutofit fontScale="90000"/>
          </a:bodyPr>
          <a:lstStyle/>
          <a:p>
            <a:r>
              <a:rPr lang="ko-KR" altLang="en-US" dirty="0"/>
              <a:t>안드로이드 스튜디오 설치</a:t>
            </a:r>
          </a:p>
        </p:txBody>
      </p:sp>
      <p:sp>
        <p:nvSpPr>
          <p:cNvPr id="3" name="Text Placeholder 2">
            <a:extLst>
              <a:ext uri="{FF2B5EF4-FFF2-40B4-BE49-F238E27FC236}">
                <a16:creationId xmlns:a16="http://schemas.microsoft.com/office/drawing/2014/main" id="{8312490D-10B2-4E20-816D-837D847926BC}"/>
              </a:ext>
            </a:extLst>
          </p:cNvPr>
          <p:cNvSpPr>
            <a:spLocks noGrp="1"/>
          </p:cNvSpPr>
          <p:nvPr>
            <p:ph type="body" idx="1"/>
          </p:nvPr>
        </p:nvSpPr>
        <p:spPr/>
        <p:txBody>
          <a:bodyPr/>
          <a:lstStyle/>
          <a:p>
            <a:r>
              <a:rPr lang="ko-KR" altLang="en-US" dirty="0"/>
              <a:t>안드로이드 스튜디오 설치</a:t>
            </a:r>
            <a:endParaRPr lang="en-US" altLang="ko-KR" dirty="0"/>
          </a:p>
          <a:p>
            <a:r>
              <a:rPr lang="ko-KR" altLang="en-US" dirty="0"/>
              <a:t>안드로이드 스튜디오 처음 실행</a:t>
            </a:r>
            <a:endParaRPr lang="en-US" altLang="ko-KR" dirty="0"/>
          </a:p>
          <a:p>
            <a:r>
              <a:rPr lang="ko-KR" altLang="en-US" dirty="0"/>
              <a:t>안드로이드 스튜디오 </a:t>
            </a:r>
            <a:r>
              <a:rPr lang="en-US" altLang="ko-KR" dirty="0"/>
              <a:t>SDK </a:t>
            </a:r>
            <a:r>
              <a:rPr lang="ko-KR" altLang="en-US" dirty="0"/>
              <a:t>설정</a:t>
            </a:r>
            <a:endParaRPr lang="en-US" altLang="ko-KR" dirty="0"/>
          </a:p>
        </p:txBody>
      </p:sp>
      <p:sp>
        <p:nvSpPr>
          <p:cNvPr id="4" name="Date Placeholder 3">
            <a:extLst>
              <a:ext uri="{FF2B5EF4-FFF2-40B4-BE49-F238E27FC236}">
                <a16:creationId xmlns:a16="http://schemas.microsoft.com/office/drawing/2014/main" id="{851F6198-EBFD-404A-8A95-E8350F208DF0}"/>
              </a:ext>
            </a:extLst>
          </p:cNvPr>
          <p:cNvSpPr>
            <a:spLocks noGrp="1"/>
          </p:cNvSpPr>
          <p:nvPr>
            <p:ph type="dt" idx="10"/>
          </p:nvPr>
        </p:nvSpPr>
        <p:spPr/>
        <p:txBody>
          <a:bodyPr/>
          <a:lstStyle/>
          <a:p>
            <a:fld id="{1D45147B-809F-4780-AA03-A2D843F88B44}"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BA7D8F4-C19C-4703-AC9F-DD05B3E01AF6}"/>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431E79D-8BC3-49C7-B67E-66DC38AF6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3349249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33F9-0C79-4CA5-9A21-83C8AA91358E}"/>
              </a:ext>
            </a:extLst>
          </p:cNvPr>
          <p:cNvSpPr>
            <a:spLocks noGrp="1"/>
          </p:cNvSpPr>
          <p:nvPr>
            <p:ph type="title"/>
          </p:nvPr>
        </p:nvSpPr>
        <p:spPr/>
        <p:txBody>
          <a:bodyPr/>
          <a:lstStyle/>
          <a:p>
            <a:r>
              <a:rPr lang="ko-KR" altLang="en-US" dirty="0"/>
              <a:t>안드로이드 버전 확인 방법</a:t>
            </a:r>
          </a:p>
        </p:txBody>
      </p:sp>
      <p:sp>
        <p:nvSpPr>
          <p:cNvPr id="3" name="Text Placeholder 2">
            <a:extLst>
              <a:ext uri="{FF2B5EF4-FFF2-40B4-BE49-F238E27FC236}">
                <a16:creationId xmlns:a16="http://schemas.microsoft.com/office/drawing/2014/main" id="{FD837C0E-CBA2-4E46-8809-137B16B99BA7}"/>
              </a:ext>
            </a:extLst>
          </p:cNvPr>
          <p:cNvSpPr>
            <a:spLocks noGrp="1"/>
          </p:cNvSpPr>
          <p:nvPr>
            <p:ph type="body" idx="1"/>
          </p:nvPr>
        </p:nvSpPr>
        <p:spPr>
          <a:xfrm>
            <a:off x="681038" y="1255271"/>
            <a:ext cx="8543925" cy="722414"/>
          </a:xfrm>
        </p:spPr>
        <p:txBody>
          <a:bodyPr/>
          <a:lstStyle/>
          <a:p>
            <a:r>
              <a:rPr lang="ko-KR" altLang="en-US" dirty="0"/>
              <a:t>안드로이드 폰의 안드로이드 운영체제의 버전을 확인한다</a:t>
            </a:r>
            <a:r>
              <a:rPr lang="en-US" altLang="ko-KR" dirty="0"/>
              <a:t>.</a:t>
            </a:r>
            <a:endParaRPr lang="ko-KR" altLang="en-US" dirty="0"/>
          </a:p>
        </p:txBody>
      </p:sp>
      <p:sp>
        <p:nvSpPr>
          <p:cNvPr id="4" name="Date Placeholder 3">
            <a:extLst>
              <a:ext uri="{FF2B5EF4-FFF2-40B4-BE49-F238E27FC236}">
                <a16:creationId xmlns:a16="http://schemas.microsoft.com/office/drawing/2014/main" id="{F7A44958-BA6C-44FE-8FEC-3F2089931720}"/>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12B0806D-A35B-467C-8740-B764BB9FBF3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F33BDBE-CC8F-4FAA-AFF1-66694F2017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grpSp>
        <p:nvGrpSpPr>
          <p:cNvPr id="9" name="Group 8">
            <a:extLst>
              <a:ext uri="{FF2B5EF4-FFF2-40B4-BE49-F238E27FC236}">
                <a16:creationId xmlns:a16="http://schemas.microsoft.com/office/drawing/2014/main" id="{EEA378A0-BA32-44F8-85DA-E16C501E8072}"/>
              </a:ext>
            </a:extLst>
          </p:cNvPr>
          <p:cNvGrpSpPr/>
          <p:nvPr/>
        </p:nvGrpSpPr>
        <p:grpSpPr>
          <a:xfrm>
            <a:off x="4841323" y="2626602"/>
            <a:ext cx="4572000" cy="3080832"/>
            <a:chOff x="4652962" y="2675785"/>
            <a:chExt cx="4572000" cy="3080832"/>
          </a:xfrm>
        </p:grpSpPr>
        <p:pic>
          <p:nvPicPr>
            <p:cNvPr id="7" name="Online Media 6" title="스마트폰 안드로이드 OS 버전 확인하는 방법">
              <a:hlinkClick r:id="" action="ppaction://media"/>
              <a:extLst>
                <a:ext uri="{FF2B5EF4-FFF2-40B4-BE49-F238E27FC236}">
                  <a16:creationId xmlns:a16="http://schemas.microsoft.com/office/drawing/2014/main" id="{507C5D5A-D8C2-4E3E-A8BF-64D0F7A3D834}"/>
                </a:ext>
              </a:extLst>
            </p:cNvPr>
            <p:cNvPicPr>
              <a:picLocks noRot="1" noChangeAspect="1"/>
            </p:cNvPicPr>
            <p:nvPr>
              <a:videoFile r:link="rId1"/>
            </p:nvPr>
          </p:nvPicPr>
          <p:blipFill>
            <a:blip r:embed="rId3"/>
            <a:stretch>
              <a:fillRect/>
            </a:stretch>
          </p:blipFill>
          <p:spPr>
            <a:xfrm>
              <a:off x="4652962" y="2675785"/>
              <a:ext cx="4572000" cy="2571750"/>
            </a:xfrm>
            <a:prstGeom prst="rect">
              <a:avLst/>
            </a:prstGeom>
          </p:spPr>
          <p:style>
            <a:lnRef idx="3">
              <a:schemeClr val="lt1"/>
            </a:lnRef>
            <a:fillRef idx="1">
              <a:schemeClr val="accent3"/>
            </a:fillRef>
            <a:effectRef idx="1">
              <a:schemeClr val="accent3"/>
            </a:effectRef>
            <a:fontRef idx="minor">
              <a:schemeClr val="lt1"/>
            </a:fontRef>
          </p:style>
        </p:pic>
        <p:sp>
          <p:nvSpPr>
            <p:cNvPr id="8" name="Rectangle 7">
              <a:extLst>
                <a:ext uri="{FF2B5EF4-FFF2-40B4-BE49-F238E27FC236}">
                  <a16:creationId xmlns:a16="http://schemas.microsoft.com/office/drawing/2014/main" id="{52CA776D-9257-4177-A5EC-D8B7957AD360}"/>
                </a:ext>
              </a:extLst>
            </p:cNvPr>
            <p:cNvSpPr/>
            <p:nvPr/>
          </p:nvSpPr>
          <p:spPr>
            <a:xfrm>
              <a:off x="4953000" y="5448840"/>
              <a:ext cx="4062331" cy="307777"/>
            </a:xfrm>
            <a:prstGeom prst="rect">
              <a:avLst/>
            </a:prstGeom>
          </p:spPr>
          <p:txBody>
            <a:bodyPr wrap="none">
              <a:spAutoFit/>
            </a:bodyPr>
            <a:lstStyle/>
            <a:p>
              <a:r>
                <a:rPr lang="en-US" altLang="ko-KR" dirty="0">
                  <a:hlinkClick r:id="rId4"/>
                </a:rPr>
                <a:t>https://www.youtube.com/watch?v=R3KdSuZ_irs</a:t>
              </a:r>
              <a:endParaRPr lang="ko-KR" altLang="en-US" dirty="0"/>
            </a:p>
          </p:txBody>
        </p:sp>
      </p:grpSp>
      <p:grpSp>
        <p:nvGrpSpPr>
          <p:cNvPr id="22" name="Group 21">
            <a:extLst>
              <a:ext uri="{FF2B5EF4-FFF2-40B4-BE49-F238E27FC236}">
                <a16:creationId xmlns:a16="http://schemas.microsoft.com/office/drawing/2014/main" id="{0AFF9C39-ED34-4B10-9E73-B09EBE72AE65}"/>
              </a:ext>
            </a:extLst>
          </p:cNvPr>
          <p:cNvGrpSpPr/>
          <p:nvPr/>
        </p:nvGrpSpPr>
        <p:grpSpPr>
          <a:xfrm>
            <a:off x="618588" y="2196794"/>
            <a:ext cx="3859074" cy="3835099"/>
            <a:chOff x="618588" y="1982538"/>
            <a:chExt cx="3859074" cy="3835099"/>
          </a:xfrm>
        </p:grpSpPr>
        <p:pic>
          <p:nvPicPr>
            <p:cNvPr id="11" name="Picture 10">
              <a:extLst>
                <a:ext uri="{FF2B5EF4-FFF2-40B4-BE49-F238E27FC236}">
                  <a16:creationId xmlns:a16="http://schemas.microsoft.com/office/drawing/2014/main" id="{3921DED0-E761-4E10-A37B-BF4EFAC6D4AF}"/>
                </a:ext>
              </a:extLst>
            </p:cNvPr>
            <p:cNvPicPr>
              <a:picLocks noChangeAspect="1"/>
            </p:cNvPicPr>
            <p:nvPr/>
          </p:nvPicPr>
          <p:blipFill>
            <a:blip r:embed="rId5"/>
            <a:stretch>
              <a:fillRect/>
            </a:stretch>
          </p:blipFill>
          <p:spPr>
            <a:xfrm>
              <a:off x="618588" y="2007316"/>
              <a:ext cx="1624890" cy="2888694"/>
            </a:xfrm>
            <a:prstGeom prst="rect">
              <a:avLst/>
            </a:prstGeom>
          </p:spPr>
          <p:style>
            <a:lnRef idx="3">
              <a:schemeClr val="lt1"/>
            </a:lnRef>
            <a:fillRef idx="1">
              <a:schemeClr val="accent3"/>
            </a:fillRef>
            <a:effectRef idx="1">
              <a:schemeClr val="accent3"/>
            </a:effectRef>
            <a:fontRef idx="minor">
              <a:schemeClr val="lt1"/>
            </a:fontRef>
          </p:style>
        </p:pic>
        <p:pic>
          <p:nvPicPr>
            <p:cNvPr id="13" name="Picture 12">
              <a:extLst>
                <a:ext uri="{FF2B5EF4-FFF2-40B4-BE49-F238E27FC236}">
                  <a16:creationId xmlns:a16="http://schemas.microsoft.com/office/drawing/2014/main" id="{7EA75BA3-9510-464E-9ECB-D74351778419}"/>
                </a:ext>
              </a:extLst>
            </p:cNvPr>
            <p:cNvPicPr>
              <a:picLocks noChangeAspect="1"/>
            </p:cNvPicPr>
            <p:nvPr/>
          </p:nvPicPr>
          <p:blipFill>
            <a:blip r:embed="rId6"/>
            <a:stretch>
              <a:fillRect/>
            </a:stretch>
          </p:blipFill>
          <p:spPr>
            <a:xfrm>
              <a:off x="1731299" y="2358958"/>
              <a:ext cx="1633652" cy="2904270"/>
            </a:xfrm>
            <a:prstGeom prst="rect">
              <a:avLst/>
            </a:prstGeom>
          </p:spPr>
          <p:style>
            <a:lnRef idx="3">
              <a:schemeClr val="lt1"/>
            </a:lnRef>
            <a:fillRef idx="1">
              <a:schemeClr val="accent3"/>
            </a:fillRef>
            <a:effectRef idx="1">
              <a:schemeClr val="accent3"/>
            </a:effectRef>
            <a:fontRef idx="minor">
              <a:schemeClr val="lt1"/>
            </a:fontRef>
          </p:style>
        </p:pic>
        <p:pic>
          <p:nvPicPr>
            <p:cNvPr id="15" name="Picture 14">
              <a:extLst>
                <a:ext uri="{FF2B5EF4-FFF2-40B4-BE49-F238E27FC236}">
                  <a16:creationId xmlns:a16="http://schemas.microsoft.com/office/drawing/2014/main" id="{A7955240-D544-4442-A552-4A9BB9705139}"/>
                </a:ext>
              </a:extLst>
            </p:cNvPr>
            <p:cNvPicPr>
              <a:picLocks noChangeAspect="1"/>
            </p:cNvPicPr>
            <p:nvPr/>
          </p:nvPicPr>
          <p:blipFill>
            <a:blip r:embed="rId7"/>
            <a:stretch>
              <a:fillRect/>
            </a:stretch>
          </p:blipFill>
          <p:spPr>
            <a:xfrm>
              <a:off x="2825414" y="2880307"/>
              <a:ext cx="1652248" cy="2937330"/>
            </a:xfrm>
            <a:prstGeom prst="rect">
              <a:avLst/>
            </a:prstGeom>
          </p:spPr>
          <p:style>
            <a:lnRef idx="3">
              <a:schemeClr val="lt1"/>
            </a:lnRef>
            <a:fillRef idx="1">
              <a:schemeClr val="accent3"/>
            </a:fillRef>
            <a:effectRef idx="1">
              <a:schemeClr val="accent3"/>
            </a:effectRef>
            <a:fontRef idx="minor">
              <a:schemeClr val="lt1"/>
            </a:fontRef>
          </p:style>
        </p:pic>
        <p:sp>
          <p:nvSpPr>
            <p:cNvPr id="16" name="Rectangle 15">
              <a:extLst>
                <a:ext uri="{FF2B5EF4-FFF2-40B4-BE49-F238E27FC236}">
                  <a16:creationId xmlns:a16="http://schemas.microsoft.com/office/drawing/2014/main" id="{DD7B7BE2-0400-4013-90E6-5085A50E30CF}"/>
                </a:ext>
              </a:extLst>
            </p:cNvPr>
            <p:cNvSpPr/>
            <p:nvPr/>
          </p:nvSpPr>
          <p:spPr>
            <a:xfrm>
              <a:off x="654252" y="4611893"/>
              <a:ext cx="1041383" cy="298055"/>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p>
          </p:txBody>
        </p:sp>
        <p:sp>
          <p:nvSpPr>
            <p:cNvPr id="17" name="Rectangle 16">
              <a:extLst>
                <a:ext uri="{FF2B5EF4-FFF2-40B4-BE49-F238E27FC236}">
                  <a16:creationId xmlns:a16="http://schemas.microsoft.com/office/drawing/2014/main" id="{E292AB98-43A1-4C3C-B7AD-DBEA2230085A}"/>
                </a:ext>
              </a:extLst>
            </p:cNvPr>
            <p:cNvSpPr/>
            <p:nvPr/>
          </p:nvSpPr>
          <p:spPr>
            <a:xfrm>
              <a:off x="1731300" y="3901576"/>
              <a:ext cx="985268" cy="366522"/>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p>
          </p:txBody>
        </p:sp>
        <p:sp>
          <p:nvSpPr>
            <p:cNvPr id="18" name="Arrow: Down 17">
              <a:extLst>
                <a:ext uri="{FF2B5EF4-FFF2-40B4-BE49-F238E27FC236}">
                  <a16:creationId xmlns:a16="http://schemas.microsoft.com/office/drawing/2014/main" id="{DF9E8DF0-5C85-4EB7-8255-A508C38C48F8}"/>
                </a:ext>
              </a:extLst>
            </p:cNvPr>
            <p:cNvSpPr/>
            <p:nvPr/>
          </p:nvSpPr>
          <p:spPr>
            <a:xfrm rot="17673156">
              <a:off x="2425428" y="1236541"/>
              <a:ext cx="691128" cy="2183121"/>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21" name="Rectangle 20">
              <a:extLst>
                <a:ext uri="{FF2B5EF4-FFF2-40B4-BE49-F238E27FC236}">
                  <a16:creationId xmlns:a16="http://schemas.microsoft.com/office/drawing/2014/main" id="{274D95C6-4780-4EBA-B85E-CA5B435CCDFB}"/>
                </a:ext>
              </a:extLst>
            </p:cNvPr>
            <p:cNvSpPr/>
            <p:nvPr/>
          </p:nvSpPr>
          <p:spPr>
            <a:xfrm>
              <a:off x="2825414" y="3135685"/>
              <a:ext cx="1196170" cy="366522"/>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dirty="0">
                  <a:solidFill>
                    <a:srgbClr val="FF0000"/>
                  </a:solidFill>
                </a:rPr>
                <a:t>확인</a:t>
              </a:r>
            </a:p>
          </p:txBody>
        </p:sp>
      </p:grpSp>
    </p:spTree>
    <p:extLst>
      <p:ext uri="{BB962C8B-B14F-4D97-AF65-F5344CB8AC3E}">
        <p14:creationId xmlns:p14="http://schemas.microsoft.com/office/powerpoint/2010/main" val="808154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2DBB-88C1-4C71-8119-88E6E7E71510}"/>
              </a:ext>
            </a:extLst>
          </p:cNvPr>
          <p:cNvSpPr>
            <a:spLocks noGrp="1"/>
          </p:cNvSpPr>
          <p:nvPr>
            <p:ph type="title"/>
          </p:nvPr>
        </p:nvSpPr>
        <p:spPr/>
        <p:txBody>
          <a:bodyPr/>
          <a:lstStyle/>
          <a:p>
            <a:r>
              <a:rPr lang="en-US" altLang="ko-KR" dirty="0"/>
              <a:t>Android</a:t>
            </a:r>
            <a:r>
              <a:rPr lang="ko-KR" altLang="en-US" dirty="0"/>
              <a:t> </a:t>
            </a:r>
            <a:r>
              <a:rPr lang="en-US" altLang="ko-KR" dirty="0"/>
              <a:t>Studio</a:t>
            </a:r>
            <a:r>
              <a:rPr lang="ko-KR" altLang="en-US" dirty="0"/>
              <a:t> 설치</a:t>
            </a:r>
          </a:p>
        </p:txBody>
      </p:sp>
      <p:sp>
        <p:nvSpPr>
          <p:cNvPr id="3" name="Text Placeholder 2">
            <a:extLst>
              <a:ext uri="{FF2B5EF4-FFF2-40B4-BE49-F238E27FC236}">
                <a16:creationId xmlns:a16="http://schemas.microsoft.com/office/drawing/2014/main" id="{320BBA8C-A4AB-4A14-AD9D-1A96F668D3C9}"/>
              </a:ext>
            </a:extLst>
          </p:cNvPr>
          <p:cNvSpPr>
            <a:spLocks noGrp="1"/>
          </p:cNvSpPr>
          <p:nvPr>
            <p:ph type="body" idx="1"/>
          </p:nvPr>
        </p:nvSpPr>
        <p:spPr>
          <a:xfrm>
            <a:off x="681038" y="1255271"/>
            <a:ext cx="8543925" cy="1523440"/>
          </a:xfrm>
        </p:spPr>
        <p:txBody>
          <a:bodyPr>
            <a:normAutofit fontScale="85000" lnSpcReduction="10000"/>
          </a:bodyPr>
          <a:lstStyle/>
          <a:p>
            <a:r>
              <a:rPr lang="ko-KR" altLang="en-US" dirty="0"/>
              <a:t>안드로이드 스튜디오는 </a:t>
            </a:r>
            <a:r>
              <a:rPr lang="en-US" altLang="ko-KR" dirty="0"/>
              <a:t>PC </a:t>
            </a:r>
            <a:r>
              <a:rPr lang="ko-KR" altLang="en-US" dirty="0"/>
              <a:t>환경에서 안드로이드 앱을 개발하는 프로그램이다</a:t>
            </a:r>
            <a:r>
              <a:rPr lang="en-US" altLang="ko-KR" dirty="0"/>
              <a:t>.</a:t>
            </a:r>
          </a:p>
          <a:p>
            <a:r>
              <a:rPr lang="ko-KR" altLang="en-US" dirty="0"/>
              <a:t>아래 주소에서 윈도우 버전을 다운로드 및 설치한다</a:t>
            </a:r>
            <a:r>
              <a:rPr lang="en-US" altLang="ko-KR" dirty="0"/>
              <a:t>.</a:t>
            </a:r>
          </a:p>
          <a:p>
            <a:pPr lvl="1"/>
            <a:r>
              <a:rPr lang="en-US" altLang="ko-KR" dirty="0">
                <a:hlinkClick r:id="rId2"/>
              </a:rPr>
              <a:t>https://developer.android.com/studio/?gclid=Cj0KCQiAn8nuBRCzARIsAJcdIfMmMwn6lsP0OD6vw8AFP-uSrJiEwWGAIPk34_bAdUaAy6g5A1cDLjQaAlZPEALw_wcB</a:t>
            </a:r>
            <a:endParaRPr lang="en-US" altLang="ko-KR" dirty="0"/>
          </a:p>
          <a:p>
            <a:endParaRPr lang="ko-KR" altLang="en-US" dirty="0"/>
          </a:p>
        </p:txBody>
      </p:sp>
      <p:sp>
        <p:nvSpPr>
          <p:cNvPr id="4" name="Date Placeholder 3">
            <a:extLst>
              <a:ext uri="{FF2B5EF4-FFF2-40B4-BE49-F238E27FC236}">
                <a16:creationId xmlns:a16="http://schemas.microsoft.com/office/drawing/2014/main" id="{FCE2DD3A-65F5-42A3-B5FC-2BC000B7159E}"/>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46B543FC-57E7-42AC-8DDE-809DC01543E6}"/>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674E0F8-4AE7-4D58-B457-A5B532C476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grpSp>
        <p:nvGrpSpPr>
          <p:cNvPr id="9" name="Group 8">
            <a:extLst>
              <a:ext uri="{FF2B5EF4-FFF2-40B4-BE49-F238E27FC236}">
                <a16:creationId xmlns:a16="http://schemas.microsoft.com/office/drawing/2014/main" id="{1389627D-050B-4145-BE14-E7CE43D3551E}"/>
              </a:ext>
            </a:extLst>
          </p:cNvPr>
          <p:cNvGrpSpPr/>
          <p:nvPr/>
        </p:nvGrpSpPr>
        <p:grpSpPr>
          <a:xfrm>
            <a:off x="497655" y="3126276"/>
            <a:ext cx="2508714" cy="2768497"/>
            <a:chOff x="1033477" y="3468317"/>
            <a:chExt cx="2737205" cy="3024555"/>
          </a:xfrm>
        </p:grpSpPr>
        <p:pic>
          <p:nvPicPr>
            <p:cNvPr id="7" name="Picture 6">
              <a:extLst>
                <a:ext uri="{FF2B5EF4-FFF2-40B4-BE49-F238E27FC236}">
                  <a16:creationId xmlns:a16="http://schemas.microsoft.com/office/drawing/2014/main" id="{39624FEA-5325-46A8-8A53-4A984B4CF979}"/>
                </a:ext>
              </a:extLst>
            </p:cNvPr>
            <p:cNvPicPr>
              <a:picLocks noChangeAspect="1"/>
            </p:cNvPicPr>
            <p:nvPr/>
          </p:nvPicPr>
          <p:blipFill>
            <a:blip r:embed="rId3"/>
            <a:stretch>
              <a:fillRect/>
            </a:stretch>
          </p:blipFill>
          <p:spPr>
            <a:xfrm>
              <a:off x="1033477" y="3468317"/>
              <a:ext cx="2737205" cy="3024555"/>
            </a:xfrm>
            <a:prstGeom prst="rect">
              <a:avLst/>
            </a:prstGeom>
          </p:spPr>
          <p:style>
            <a:lnRef idx="3">
              <a:schemeClr val="lt1"/>
            </a:lnRef>
            <a:fillRef idx="1">
              <a:schemeClr val="accent3"/>
            </a:fillRef>
            <a:effectRef idx="1">
              <a:schemeClr val="accent3"/>
            </a:effectRef>
            <a:fontRef idx="minor">
              <a:schemeClr val="lt1"/>
            </a:fontRef>
          </p:style>
        </p:pic>
        <p:sp>
          <p:nvSpPr>
            <p:cNvPr id="8" name="Rectangle 7">
              <a:extLst>
                <a:ext uri="{FF2B5EF4-FFF2-40B4-BE49-F238E27FC236}">
                  <a16:creationId xmlns:a16="http://schemas.microsoft.com/office/drawing/2014/main" id="{55E2FEBA-8747-4D0F-9984-22E1DA938B71}"/>
                </a:ext>
              </a:extLst>
            </p:cNvPr>
            <p:cNvSpPr/>
            <p:nvPr/>
          </p:nvSpPr>
          <p:spPr>
            <a:xfrm>
              <a:off x="1630796" y="5033732"/>
              <a:ext cx="1707208" cy="365125"/>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dirty="0">
                  <a:solidFill>
                    <a:srgbClr val="FF0000"/>
                  </a:solidFill>
                </a:rPr>
                <a:t>클릭</a:t>
              </a:r>
            </a:p>
          </p:txBody>
        </p:sp>
      </p:grpSp>
      <p:pic>
        <p:nvPicPr>
          <p:cNvPr id="10" name="Picture 9">
            <a:extLst>
              <a:ext uri="{FF2B5EF4-FFF2-40B4-BE49-F238E27FC236}">
                <a16:creationId xmlns:a16="http://schemas.microsoft.com/office/drawing/2014/main" id="{AA2A2E7E-E617-45F6-A547-AC0E12D4A896}"/>
              </a:ext>
            </a:extLst>
          </p:cNvPr>
          <p:cNvPicPr>
            <a:picLocks noChangeAspect="1"/>
          </p:cNvPicPr>
          <p:nvPr/>
        </p:nvPicPr>
        <p:blipFill>
          <a:blip r:embed="rId4"/>
          <a:stretch>
            <a:fillRect/>
          </a:stretch>
        </p:blipFill>
        <p:spPr>
          <a:xfrm>
            <a:off x="3318552" y="3940012"/>
            <a:ext cx="2997431" cy="2330668"/>
          </a:xfrm>
          <a:prstGeom prst="rect">
            <a:avLst/>
          </a:prstGeom>
        </p:spPr>
      </p:pic>
      <p:pic>
        <p:nvPicPr>
          <p:cNvPr id="11" name="Picture 10">
            <a:extLst>
              <a:ext uri="{FF2B5EF4-FFF2-40B4-BE49-F238E27FC236}">
                <a16:creationId xmlns:a16="http://schemas.microsoft.com/office/drawing/2014/main" id="{33BCC58A-0CDE-4948-9897-429B0A739468}"/>
              </a:ext>
            </a:extLst>
          </p:cNvPr>
          <p:cNvPicPr>
            <a:picLocks noChangeAspect="1"/>
          </p:cNvPicPr>
          <p:nvPr/>
        </p:nvPicPr>
        <p:blipFill>
          <a:blip r:embed="rId5"/>
          <a:stretch>
            <a:fillRect/>
          </a:stretch>
        </p:blipFill>
        <p:spPr>
          <a:xfrm>
            <a:off x="4226178" y="3734501"/>
            <a:ext cx="2857487" cy="2221854"/>
          </a:xfrm>
          <a:prstGeom prst="rect">
            <a:avLst/>
          </a:prstGeom>
        </p:spPr>
      </p:pic>
      <p:pic>
        <p:nvPicPr>
          <p:cNvPr id="12" name="Picture 11">
            <a:extLst>
              <a:ext uri="{FF2B5EF4-FFF2-40B4-BE49-F238E27FC236}">
                <a16:creationId xmlns:a16="http://schemas.microsoft.com/office/drawing/2014/main" id="{19C8BFCD-5FD1-497C-BE59-6A94BBDCF429}"/>
              </a:ext>
            </a:extLst>
          </p:cNvPr>
          <p:cNvPicPr>
            <a:picLocks noChangeAspect="1"/>
          </p:cNvPicPr>
          <p:nvPr/>
        </p:nvPicPr>
        <p:blipFill>
          <a:blip r:embed="rId6"/>
          <a:stretch>
            <a:fillRect/>
          </a:stretch>
        </p:blipFill>
        <p:spPr>
          <a:xfrm>
            <a:off x="5533757" y="3244118"/>
            <a:ext cx="2968206" cy="2307944"/>
          </a:xfrm>
          <a:prstGeom prst="rect">
            <a:avLst/>
          </a:prstGeom>
        </p:spPr>
      </p:pic>
      <p:pic>
        <p:nvPicPr>
          <p:cNvPr id="13" name="Picture 12">
            <a:extLst>
              <a:ext uri="{FF2B5EF4-FFF2-40B4-BE49-F238E27FC236}">
                <a16:creationId xmlns:a16="http://schemas.microsoft.com/office/drawing/2014/main" id="{D0FBF96B-86B4-4246-9808-B01970ABC058}"/>
              </a:ext>
            </a:extLst>
          </p:cNvPr>
          <p:cNvPicPr>
            <a:picLocks noChangeAspect="1"/>
          </p:cNvPicPr>
          <p:nvPr/>
        </p:nvPicPr>
        <p:blipFill>
          <a:blip r:embed="rId7"/>
          <a:stretch>
            <a:fillRect/>
          </a:stretch>
        </p:blipFill>
        <p:spPr>
          <a:xfrm>
            <a:off x="6485748" y="2801589"/>
            <a:ext cx="3011085" cy="2341285"/>
          </a:xfrm>
          <a:prstGeom prst="rect">
            <a:avLst/>
          </a:prstGeom>
        </p:spPr>
      </p:pic>
      <p:sp>
        <p:nvSpPr>
          <p:cNvPr id="14" name="Arrow: Down 13">
            <a:extLst>
              <a:ext uri="{FF2B5EF4-FFF2-40B4-BE49-F238E27FC236}">
                <a16:creationId xmlns:a16="http://schemas.microsoft.com/office/drawing/2014/main" id="{BC2BD87B-FFFE-4211-A850-7CC2A4A0A52C}"/>
              </a:ext>
            </a:extLst>
          </p:cNvPr>
          <p:cNvSpPr/>
          <p:nvPr/>
        </p:nvSpPr>
        <p:spPr>
          <a:xfrm rot="14642990">
            <a:off x="5261605" y="1683121"/>
            <a:ext cx="691128" cy="4114000"/>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27758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3101-7AED-4C72-93FB-26A8C230A020}"/>
              </a:ext>
            </a:extLst>
          </p:cNvPr>
          <p:cNvSpPr>
            <a:spLocks noGrp="1"/>
          </p:cNvSpPr>
          <p:nvPr>
            <p:ph type="title"/>
          </p:nvPr>
        </p:nvSpPr>
        <p:spPr/>
        <p:txBody>
          <a:bodyPr/>
          <a:lstStyle/>
          <a:p>
            <a:r>
              <a:rPr lang="en-US" altLang="ko-KR" dirty="0"/>
              <a:t>Android</a:t>
            </a:r>
            <a:r>
              <a:rPr lang="ko-KR" altLang="en-US" dirty="0"/>
              <a:t> </a:t>
            </a:r>
            <a:r>
              <a:rPr lang="en-US" altLang="ko-KR" dirty="0"/>
              <a:t>Studio</a:t>
            </a:r>
            <a:r>
              <a:rPr lang="ko-KR" altLang="en-US" dirty="0"/>
              <a:t> 처음 실행</a:t>
            </a:r>
          </a:p>
        </p:txBody>
      </p:sp>
      <p:sp>
        <p:nvSpPr>
          <p:cNvPr id="3" name="Text Placeholder 2">
            <a:extLst>
              <a:ext uri="{FF2B5EF4-FFF2-40B4-BE49-F238E27FC236}">
                <a16:creationId xmlns:a16="http://schemas.microsoft.com/office/drawing/2014/main" id="{BFCADC7C-8545-4FEE-BB22-36B0A4CC0089}"/>
              </a:ext>
            </a:extLst>
          </p:cNvPr>
          <p:cNvSpPr>
            <a:spLocks noGrp="1"/>
          </p:cNvSpPr>
          <p:nvPr>
            <p:ph type="body" idx="1"/>
          </p:nvPr>
        </p:nvSpPr>
        <p:spPr>
          <a:xfrm>
            <a:off x="681038" y="1255271"/>
            <a:ext cx="8543925" cy="1496807"/>
          </a:xfrm>
        </p:spPr>
        <p:txBody>
          <a:bodyPr/>
          <a:lstStyle/>
          <a:p>
            <a:r>
              <a:rPr lang="ko-KR" altLang="en-US" dirty="0"/>
              <a:t>안드로이드 스튜디오를 처음 실행시에는 다음과 같은 설정화면이 나타난다</a:t>
            </a:r>
            <a:r>
              <a:rPr lang="en-US" altLang="ko-KR" dirty="0"/>
              <a:t>.</a:t>
            </a:r>
            <a:endParaRPr lang="ko-KR" altLang="en-US" dirty="0"/>
          </a:p>
        </p:txBody>
      </p:sp>
      <p:sp>
        <p:nvSpPr>
          <p:cNvPr id="4" name="Date Placeholder 3">
            <a:extLst>
              <a:ext uri="{FF2B5EF4-FFF2-40B4-BE49-F238E27FC236}">
                <a16:creationId xmlns:a16="http://schemas.microsoft.com/office/drawing/2014/main" id="{C052266A-7F22-46E1-A764-D1A38790802B}"/>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6DBA0734-FB87-464B-831F-937B646DB8B3}"/>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D1B1FD35-B14C-4017-A243-07BB959FCB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grpSp>
        <p:nvGrpSpPr>
          <p:cNvPr id="14" name="Group 13">
            <a:extLst>
              <a:ext uri="{FF2B5EF4-FFF2-40B4-BE49-F238E27FC236}">
                <a16:creationId xmlns:a16="http://schemas.microsoft.com/office/drawing/2014/main" id="{66389A6F-4CC4-4E41-A72E-1866F5C1A2D8}"/>
              </a:ext>
            </a:extLst>
          </p:cNvPr>
          <p:cNvGrpSpPr/>
          <p:nvPr/>
        </p:nvGrpSpPr>
        <p:grpSpPr>
          <a:xfrm>
            <a:off x="1437481" y="2057192"/>
            <a:ext cx="6824130" cy="4097461"/>
            <a:chOff x="1375337" y="2010874"/>
            <a:chExt cx="6824130" cy="4097461"/>
          </a:xfrm>
        </p:grpSpPr>
        <p:pic>
          <p:nvPicPr>
            <p:cNvPr id="7" name="Picture 6">
              <a:extLst>
                <a:ext uri="{FF2B5EF4-FFF2-40B4-BE49-F238E27FC236}">
                  <a16:creationId xmlns:a16="http://schemas.microsoft.com/office/drawing/2014/main" id="{0085BD7E-4618-4446-918F-6F017BE049EF}"/>
                </a:ext>
              </a:extLst>
            </p:cNvPr>
            <p:cNvPicPr>
              <a:picLocks noChangeAspect="1"/>
            </p:cNvPicPr>
            <p:nvPr/>
          </p:nvPicPr>
          <p:blipFill>
            <a:blip r:embed="rId2"/>
            <a:stretch>
              <a:fillRect/>
            </a:stretch>
          </p:blipFill>
          <p:spPr>
            <a:xfrm>
              <a:off x="1375337" y="3325484"/>
              <a:ext cx="3688569" cy="2782851"/>
            </a:xfrm>
            <a:prstGeom prst="rect">
              <a:avLst/>
            </a:prstGeom>
          </p:spPr>
          <p:style>
            <a:lnRef idx="3">
              <a:schemeClr val="lt1"/>
            </a:lnRef>
            <a:fillRef idx="1">
              <a:schemeClr val="accent3"/>
            </a:fillRef>
            <a:effectRef idx="1">
              <a:schemeClr val="accent3"/>
            </a:effectRef>
            <a:fontRef idx="minor">
              <a:schemeClr val="lt1"/>
            </a:fontRef>
          </p:style>
        </p:pic>
        <p:pic>
          <p:nvPicPr>
            <p:cNvPr id="8" name="Picture 7">
              <a:extLst>
                <a:ext uri="{FF2B5EF4-FFF2-40B4-BE49-F238E27FC236}">
                  <a16:creationId xmlns:a16="http://schemas.microsoft.com/office/drawing/2014/main" id="{A8DF1CC2-1D9F-4044-9415-14DA46AFE3FF}"/>
                </a:ext>
              </a:extLst>
            </p:cNvPr>
            <p:cNvPicPr>
              <a:picLocks noChangeAspect="1"/>
            </p:cNvPicPr>
            <p:nvPr/>
          </p:nvPicPr>
          <p:blipFill>
            <a:blip r:embed="rId3"/>
            <a:stretch>
              <a:fillRect/>
            </a:stretch>
          </p:blipFill>
          <p:spPr>
            <a:xfrm>
              <a:off x="2155515" y="2996120"/>
              <a:ext cx="3801660" cy="2868173"/>
            </a:xfrm>
            <a:prstGeom prst="rect">
              <a:avLst/>
            </a:prstGeom>
          </p:spPr>
          <p:style>
            <a:lnRef idx="3">
              <a:schemeClr val="lt1"/>
            </a:lnRef>
            <a:fillRef idx="1">
              <a:schemeClr val="accent3"/>
            </a:fillRef>
            <a:effectRef idx="1">
              <a:schemeClr val="accent3"/>
            </a:effectRef>
            <a:fontRef idx="minor">
              <a:schemeClr val="lt1"/>
            </a:fontRef>
          </p:style>
        </p:pic>
        <p:pic>
          <p:nvPicPr>
            <p:cNvPr id="9" name="Picture 8">
              <a:extLst>
                <a:ext uri="{FF2B5EF4-FFF2-40B4-BE49-F238E27FC236}">
                  <a16:creationId xmlns:a16="http://schemas.microsoft.com/office/drawing/2014/main" id="{6C955CCE-F6C0-41D2-97B9-FC899907DC43}"/>
                </a:ext>
              </a:extLst>
            </p:cNvPr>
            <p:cNvPicPr>
              <a:picLocks noChangeAspect="1"/>
            </p:cNvPicPr>
            <p:nvPr/>
          </p:nvPicPr>
          <p:blipFill>
            <a:blip r:embed="rId4"/>
            <a:stretch>
              <a:fillRect/>
            </a:stretch>
          </p:blipFill>
          <p:spPr>
            <a:xfrm>
              <a:off x="3091703" y="2502933"/>
              <a:ext cx="4052732" cy="3057595"/>
            </a:xfrm>
            <a:prstGeom prst="rect">
              <a:avLst/>
            </a:prstGeom>
          </p:spPr>
          <p:style>
            <a:lnRef idx="3">
              <a:schemeClr val="lt1"/>
            </a:lnRef>
            <a:fillRef idx="1">
              <a:schemeClr val="accent3"/>
            </a:fillRef>
            <a:effectRef idx="1">
              <a:schemeClr val="accent3"/>
            </a:effectRef>
            <a:fontRef idx="minor">
              <a:schemeClr val="lt1"/>
            </a:fontRef>
          </p:style>
        </p:pic>
        <p:pic>
          <p:nvPicPr>
            <p:cNvPr id="10" name="Picture 9">
              <a:extLst>
                <a:ext uri="{FF2B5EF4-FFF2-40B4-BE49-F238E27FC236}">
                  <a16:creationId xmlns:a16="http://schemas.microsoft.com/office/drawing/2014/main" id="{738061DD-AD0E-4573-B566-3BDFA02131B0}"/>
                </a:ext>
              </a:extLst>
            </p:cNvPr>
            <p:cNvPicPr>
              <a:picLocks noChangeAspect="1"/>
            </p:cNvPicPr>
            <p:nvPr/>
          </p:nvPicPr>
          <p:blipFill>
            <a:blip r:embed="rId5"/>
            <a:stretch>
              <a:fillRect/>
            </a:stretch>
          </p:blipFill>
          <p:spPr>
            <a:xfrm>
              <a:off x="3911906" y="2352873"/>
              <a:ext cx="3642743" cy="2748277"/>
            </a:xfrm>
            <a:prstGeom prst="rect">
              <a:avLst/>
            </a:prstGeom>
          </p:spPr>
          <p:style>
            <a:lnRef idx="3">
              <a:schemeClr val="lt1"/>
            </a:lnRef>
            <a:fillRef idx="1">
              <a:schemeClr val="accent3"/>
            </a:fillRef>
            <a:effectRef idx="1">
              <a:schemeClr val="accent3"/>
            </a:effectRef>
            <a:fontRef idx="minor">
              <a:schemeClr val="lt1"/>
            </a:fontRef>
          </p:style>
        </p:pic>
        <p:pic>
          <p:nvPicPr>
            <p:cNvPr id="13" name="Picture 12">
              <a:extLst>
                <a:ext uri="{FF2B5EF4-FFF2-40B4-BE49-F238E27FC236}">
                  <a16:creationId xmlns:a16="http://schemas.microsoft.com/office/drawing/2014/main" id="{56AB014C-5395-4291-AD01-ACD02CD3B413}"/>
                </a:ext>
              </a:extLst>
            </p:cNvPr>
            <p:cNvPicPr>
              <a:picLocks noChangeAspect="1"/>
            </p:cNvPicPr>
            <p:nvPr/>
          </p:nvPicPr>
          <p:blipFill>
            <a:blip r:embed="rId6"/>
            <a:stretch>
              <a:fillRect/>
            </a:stretch>
          </p:blipFill>
          <p:spPr>
            <a:xfrm>
              <a:off x="4641189" y="2010874"/>
              <a:ext cx="3558278" cy="2684553"/>
            </a:xfrm>
            <a:prstGeom prst="rect">
              <a:avLst/>
            </a:prstGeom>
          </p:spPr>
          <p:style>
            <a:lnRef idx="3">
              <a:schemeClr val="lt1"/>
            </a:lnRef>
            <a:fillRef idx="1">
              <a:schemeClr val="accent3"/>
            </a:fillRef>
            <a:effectRef idx="1">
              <a:schemeClr val="accent3"/>
            </a:effectRef>
            <a:fontRef idx="minor">
              <a:schemeClr val="lt1"/>
            </a:fontRef>
          </p:style>
        </p:pic>
        <p:sp>
          <p:nvSpPr>
            <p:cNvPr id="11" name="Arrow: Down 10">
              <a:extLst>
                <a:ext uri="{FF2B5EF4-FFF2-40B4-BE49-F238E27FC236}">
                  <a16:creationId xmlns:a16="http://schemas.microsoft.com/office/drawing/2014/main" id="{1669646C-165F-4D1F-8507-FB9CD809FD2E}"/>
                </a:ext>
              </a:extLst>
            </p:cNvPr>
            <p:cNvSpPr/>
            <p:nvPr/>
          </p:nvSpPr>
          <p:spPr>
            <a:xfrm rot="14868911">
              <a:off x="3434944" y="3000959"/>
              <a:ext cx="691128" cy="4114000"/>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487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B81F-9D9B-47F9-A4B3-A07DFA189E6F}"/>
              </a:ext>
            </a:extLst>
          </p:cNvPr>
          <p:cNvSpPr>
            <a:spLocks noGrp="1"/>
          </p:cNvSpPr>
          <p:nvPr>
            <p:ph type="title"/>
          </p:nvPr>
        </p:nvSpPr>
        <p:spPr/>
        <p:txBody>
          <a:bodyPr/>
          <a:lstStyle/>
          <a:p>
            <a:r>
              <a:rPr lang="en-US" altLang="ko-KR" dirty="0"/>
              <a:t>Android</a:t>
            </a:r>
            <a:r>
              <a:rPr lang="ko-KR" altLang="en-US" dirty="0"/>
              <a:t> </a:t>
            </a:r>
            <a:r>
              <a:rPr lang="en-US" altLang="ko-KR" dirty="0"/>
              <a:t>Studio</a:t>
            </a:r>
            <a:r>
              <a:rPr lang="ko-KR" altLang="en-US" dirty="0"/>
              <a:t> </a:t>
            </a:r>
            <a:r>
              <a:rPr lang="en-US" altLang="ko-KR" dirty="0"/>
              <a:t>SDK </a:t>
            </a:r>
            <a:r>
              <a:rPr lang="ko-KR" altLang="en-US" dirty="0"/>
              <a:t>설정</a:t>
            </a:r>
          </a:p>
        </p:txBody>
      </p:sp>
      <p:sp>
        <p:nvSpPr>
          <p:cNvPr id="3" name="Text Placeholder 2">
            <a:extLst>
              <a:ext uri="{FF2B5EF4-FFF2-40B4-BE49-F238E27FC236}">
                <a16:creationId xmlns:a16="http://schemas.microsoft.com/office/drawing/2014/main" id="{A7553134-5FDD-4BC1-B9E9-C9B4CFEC7E40}"/>
              </a:ext>
            </a:extLst>
          </p:cNvPr>
          <p:cNvSpPr>
            <a:spLocks noGrp="1"/>
          </p:cNvSpPr>
          <p:nvPr>
            <p:ph type="body" idx="1"/>
          </p:nvPr>
        </p:nvSpPr>
        <p:spPr>
          <a:xfrm>
            <a:off x="681038" y="1255271"/>
            <a:ext cx="8543925" cy="1331287"/>
          </a:xfrm>
        </p:spPr>
        <p:txBody>
          <a:bodyPr>
            <a:normAutofit fontScale="92500" lnSpcReduction="20000"/>
          </a:bodyPr>
          <a:lstStyle/>
          <a:p>
            <a:pPr>
              <a:lnSpc>
                <a:spcPct val="110000"/>
              </a:lnSpc>
            </a:pPr>
            <a:r>
              <a:rPr lang="ko-KR" altLang="en-US" dirty="0"/>
              <a:t>안드로이드 </a:t>
            </a:r>
            <a:r>
              <a:rPr lang="en-US" altLang="ko-KR" dirty="0"/>
              <a:t>SDK </a:t>
            </a:r>
            <a:r>
              <a:rPr lang="ko-KR" altLang="en-US" dirty="0"/>
              <a:t>버전을 안드로이드 폰 버전에 맞춰서 다운로드 및 선택한다</a:t>
            </a:r>
            <a:r>
              <a:rPr lang="en-US" altLang="ko-KR" dirty="0"/>
              <a:t>.</a:t>
            </a:r>
          </a:p>
          <a:p>
            <a:pPr>
              <a:lnSpc>
                <a:spcPct val="110000"/>
              </a:lnSpc>
            </a:pPr>
            <a:r>
              <a:rPr lang="en-US" altLang="ko-KR" dirty="0"/>
              <a:t>Android SDK </a:t>
            </a:r>
            <a:r>
              <a:rPr lang="ko-KR" altLang="en-US" dirty="0"/>
              <a:t>설정화면에서 폰 버전에 해당하는 것만 선택하고</a:t>
            </a:r>
            <a:r>
              <a:rPr lang="en-US" altLang="ko-KR" dirty="0"/>
              <a:t>,</a:t>
            </a:r>
          </a:p>
          <a:p>
            <a:pPr>
              <a:lnSpc>
                <a:spcPct val="110000"/>
              </a:lnSpc>
            </a:pPr>
            <a:r>
              <a:rPr lang="ko-KR" altLang="en-US" dirty="0"/>
              <a:t>다른 버전들은 선택하지 않는다</a:t>
            </a:r>
            <a:r>
              <a:rPr lang="en-US" altLang="ko-KR" dirty="0"/>
              <a:t>.</a:t>
            </a:r>
          </a:p>
        </p:txBody>
      </p:sp>
      <p:sp>
        <p:nvSpPr>
          <p:cNvPr id="4" name="Date Placeholder 3">
            <a:extLst>
              <a:ext uri="{FF2B5EF4-FFF2-40B4-BE49-F238E27FC236}">
                <a16:creationId xmlns:a16="http://schemas.microsoft.com/office/drawing/2014/main" id="{F1BA828F-D921-4640-91CB-F52FFF6C89D3}"/>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05D12A5B-D669-40E4-96BE-1D378A3C2EE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147736BE-4A77-4AFE-A640-86A0144F67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grpSp>
        <p:nvGrpSpPr>
          <p:cNvPr id="11" name="Group 10">
            <a:extLst>
              <a:ext uri="{FF2B5EF4-FFF2-40B4-BE49-F238E27FC236}">
                <a16:creationId xmlns:a16="http://schemas.microsoft.com/office/drawing/2014/main" id="{823E9810-52EF-4F59-8106-88DBD5B6E973}"/>
              </a:ext>
            </a:extLst>
          </p:cNvPr>
          <p:cNvGrpSpPr/>
          <p:nvPr/>
        </p:nvGrpSpPr>
        <p:grpSpPr>
          <a:xfrm>
            <a:off x="198167" y="3241227"/>
            <a:ext cx="2980680" cy="2913077"/>
            <a:chOff x="695025" y="2773641"/>
            <a:chExt cx="2980680" cy="2913077"/>
          </a:xfrm>
        </p:grpSpPr>
        <p:grpSp>
          <p:nvGrpSpPr>
            <p:cNvPr id="9" name="Group 8">
              <a:extLst>
                <a:ext uri="{FF2B5EF4-FFF2-40B4-BE49-F238E27FC236}">
                  <a16:creationId xmlns:a16="http://schemas.microsoft.com/office/drawing/2014/main" id="{3FB7ADA1-3EF6-4148-94FA-774B8D1AD94C}"/>
                </a:ext>
              </a:extLst>
            </p:cNvPr>
            <p:cNvGrpSpPr/>
            <p:nvPr/>
          </p:nvGrpSpPr>
          <p:grpSpPr>
            <a:xfrm>
              <a:off x="695025" y="2773641"/>
              <a:ext cx="2980680" cy="2913077"/>
              <a:chOff x="552633" y="2111684"/>
              <a:chExt cx="3539973" cy="3370348"/>
            </a:xfrm>
          </p:grpSpPr>
          <p:pic>
            <p:nvPicPr>
              <p:cNvPr id="8" name="Picture 7">
                <a:extLst>
                  <a:ext uri="{FF2B5EF4-FFF2-40B4-BE49-F238E27FC236}">
                    <a16:creationId xmlns:a16="http://schemas.microsoft.com/office/drawing/2014/main" id="{2ED7184F-AE34-4D54-AFE7-C38CFD7C95FC}"/>
                  </a:ext>
                </a:extLst>
              </p:cNvPr>
              <p:cNvPicPr>
                <a:picLocks noChangeAspect="1"/>
              </p:cNvPicPr>
              <p:nvPr/>
            </p:nvPicPr>
            <p:blipFill>
              <a:blip r:embed="rId2"/>
              <a:stretch>
                <a:fillRect/>
              </a:stretch>
            </p:blipFill>
            <p:spPr>
              <a:xfrm>
                <a:off x="552633" y="2111684"/>
                <a:ext cx="2982898" cy="2196985"/>
              </a:xfrm>
              <a:prstGeom prst="rect">
                <a:avLst/>
              </a:prstGeom>
            </p:spPr>
          </p:pic>
          <p:pic>
            <p:nvPicPr>
              <p:cNvPr id="7" name="Picture 6">
                <a:extLst>
                  <a:ext uri="{FF2B5EF4-FFF2-40B4-BE49-F238E27FC236}">
                    <a16:creationId xmlns:a16="http://schemas.microsoft.com/office/drawing/2014/main" id="{3CD0DBC4-526A-4711-8B96-B8749E856F7F}"/>
                  </a:ext>
                </a:extLst>
              </p:cNvPr>
              <p:cNvPicPr>
                <a:picLocks noChangeAspect="1"/>
              </p:cNvPicPr>
              <p:nvPr/>
            </p:nvPicPr>
            <p:blipFill>
              <a:blip r:embed="rId3"/>
              <a:stretch>
                <a:fillRect/>
              </a:stretch>
            </p:blipFill>
            <p:spPr>
              <a:xfrm>
                <a:off x="2745789" y="4308669"/>
                <a:ext cx="1346817" cy="1173363"/>
              </a:xfrm>
              <a:prstGeom prst="rect">
                <a:avLst/>
              </a:prstGeom>
              <a:ln>
                <a:solidFill>
                  <a:schemeClr val="bg2"/>
                </a:solidFill>
              </a:ln>
            </p:spPr>
          </p:pic>
        </p:grpSp>
        <p:sp>
          <p:nvSpPr>
            <p:cNvPr id="10" name="Rectangle 9">
              <a:extLst>
                <a:ext uri="{FF2B5EF4-FFF2-40B4-BE49-F238E27FC236}">
                  <a16:creationId xmlns:a16="http://schemas.microsoft.com/office/drawing/2014/main" id="{7EA145C7-B652-4A70-96E0-3A36BEA036BB}"/>
                </a:ext>
              </a:extLst>
            </p:cNvPr>
            <p:cNvSpPr/>
            <p:nvPr/>
          </p:nvSpPr>
          <p:spPr>
            <a:xfrm>
              <a:off x="2527688" y="4631990"/>
              <a:ext cx="1134030" cy="244006"/>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dirty="0">
                  <a:solidFill>
                    <a:srgbClr val="FF0000"/>
                  </a:solidFill>
                </a:rPr>
                <a:t>클릭</a:t>
              </a:r>
            </a:p>
          </p:txBody>
        </p:sp>
      </p:grpSp>
      <p:pic>
        <p:nvPicPr>
          <p:cNvPr id="12" name="Picture 11">
            <a:extLst>
              <a:ext uri="{FF2B5EF4-FFF2-40B4-BE49-F238E27FC236}">
                <a16:creationId xmlns:a16="http://schemas.microsoft.com/office/drawing/2014/main" id="{AAE08FA1-E911-4FCB-95B1-12D5613E6844}"/>
              </a:ext>
            </a:extLst>
          </p:cNvPr>
          <p:cNvPicPr>
            <a:picLocks noChangeAspect="1"/>
          </p:cNvPicPr>
          <p:nvPr/>
        </p:nvPicPr>
        <p:blipFill>
          <a:blip r:embed="rId4"/>
          <a:stretch>
            <a:fillRect/>
          </a:stretch>
        </p:blipFill>
        <p:spPr>
          <a:xfrm>
            <a:off x="3094768" y="2506965"/>
            <a:ext cx="4279584" cy="2672205"/>
          </a:xfrm>
          <a:prstGeom prst="rect">
            <a:avLst/>
          </a:prstGeom>
        </p:spPr>
      </p:pic>
      <p:pic>
        <p:nvPicPr>
          <p:cNvPr id="13" name="Picture 12">
            <a:extLst>
              <a:ext uri="{FF2B5EF4-FFF2-40B4-BE49-F238E27FC236}">
                <a16:creationId xmlns:a16="http://schemas.microsoft.com/office/drawing/2014/main" id="{C6946191-9477-42A7-9EC6-E08C6D749F11}"/>
              </a:ext>
            </a:extLst>
          </p:cNvPr>
          <p:cNvPicPr>
            <a:picLocks noChangeAspect="1"/>
          </p:cNvPicPr>
          <p:nvPr/>
        </p:nvPicPr>
        <p:blipFill>
          <a:blip r:embed="rId5"/>
          <a:stretch>
            <a:fillRect/>
          </a:stretch>
        </p:blipFill>
        <p:spPr>
          <a:xfrm>
            <a:off x="5366691" y="3643585"/>
            <a:ext cx="4303434" cy="2687097"/>
          </a:xfrm>
          <a:prstGeom prst="rect">
            <a:avLst/>
          </a:prstGeom>
        </p:spPr>
      </p:pic>
    </p:spTree>
    <p:extLst>
      <p:ext uri="{BB962C8B-B14F-4D97-AF65-F5344CB8AC3E}">
        <p14:creationId xmlns:p14="http://schemas.microsoft.com/office/powerpoint/2010/main" val="3000055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4E4D-3D8A-43B3-B82A-9E994E008BEC}"/>
              </a:ext>
            </a:extLst>
          </p:cNvPr>
          <p:cNvSpPr>
            <a:spLocks noGrp="1"/>
          </p:cNvSpPr>
          <p:nvPr>
            <p:ph type="title"/>
          </p:nvPr>
        </p:nvSpPr>
        <p:spPr/>
        <p:txBody>
          <a:bodyPr>
            <a:noAutofit/>
          </a:bodyPr>
          <a:lstStyle/>
          <a:p>
            <a:r>
              <a:rPr lang="en-US" altLang="ko-KR" sz="3600" dirty="0"/>
              <a:t>Android CodeName, Version, API level</a:t>
            </a:r>
            <a:endParaRPr lang="ko-KR" altLang="en-US" sz="3600" dirty="0"/>
          </a:p>
        </p:txBody>
      </p:sp>
      <p:sp>
        <p:nvSpPr>
          <p:cNvPr id="3" name="Date Placeholder 2">
            <a:extLst>
              <a:ext uri="{FF2B5EF4-FFF2-40B4-BE49-F238E27FC236}">
                <a16:creationId xmlns:a16="http://schemas.microsoft.com/office/drawing/2014/main" id="{FDB8157C-673D-47FF-B491-A6C82E836C42}"/>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FCC3DF86-C927-4E47-A18B-6AECB0828F9B}"/>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F5DFED3D-8AD6-4869-BF04-AB4C261978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pic>
        <p:nvPicPr>
          <p:cNvPr id="8" name="Picture 7">
            <a:extLst>
              <a:ext uri="{FF2B5EF4-FFF2-40B4-BE49-F238E27FC236}">
                <a16:creationId xmlns:a16="http://schemas.microsoft.com/office/drawing/2014/main" id="{E8665443-5E5C-443F-8094-316A588F04C2}"/>
              </a:ext>
            </a:extLst>
          </p:cNvPr>
          <p:cNvPicPr>
            <a:picLocks noChangeAspect="1"/>
          </p:cNvPicPr>
          <p:nvPr/>
        </p:nvPicPr>
        <p:blipFill>
          <a:blip r:embed="rId2"/>
          <a:stretch>
            <a:fillRect/>
          </a:stretch>
        </p:blipFill>
        <p:spPr>
          <a:xfrm>
            <a:off x="1636075" y="1735707"/>
            <a:ext cx="6030167" cy="3972479"/>
          </a:xfrm>
          <a:prstGeom prst="rect">
            <a:avLst/>
          </a:prstGeom>
        </p:spPr>
      </p:pic>
    </p:spTree>
    <p:extLst>
      <p:ext uri="{BB962C8B-B14F-4D97-AF65-F5344CB8AC3E}">
        <p14:creationId xmlns:p14="http://schemas.microsoft.com/office/powerpoint/2010/main" val="1855558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09F08-965A-4ACB-B3FA-4738B65BD3B4}"/>
              </a:ext>
            </a:extLst>
          </p:cNvPr>
          <p:cNvSpPr>
            <a:spLocks noGrp="1"/>
          </p:cNvSpPr>
          <p:nvPr>
            <p:ph type="title"/>
          </p:nvPr>
        </p:nvSpPr>
        <p:spPr>
          <a:noFill/>
        </p:spPr>
        <p:txBody>
          <a:bodyPr/>
          <a:lstStyle/>
          <a:p>
            <a:r>
              <a:rPr lang="ko-KR" altLang="en-US" dirty="0"/>
              <a:t>안드로이드 스튜디오 업데이트</a:t>
            </a:r>
          </a:p>
        </p:txBody>
      </p:sp>
      <p:sp>
        <p:nvSpPr>
          <p:cNvPr id="3" name="Text Placeholder 2">
            <a:extLst>
              <a:ext uri="{FF2B5EF4-FFF2-40B4-BE49-F238E27FC236}">
                <a16:creationId xmlns:a16="http://schemas.microsoft.com/office/drawing/2014/main" id="{398C09A5-73FA-42CD-BC06-B6B689BAF9FD}"/>
              </a:ext>
            </a:extLst>
          </p:cNvPr>
          <p:cNvSpPr>
            <a:spLocks noGrp="1"/>
          </p:cNvSpPr>
          <p:nvPr>
            <p:ph type="body" idx="1"/>
          </p:nvPr>
        </p:nvSpPr>
        <p:spPr>
          <a:xfrm>
            <a:off x="681038" y="1255272"/>
            <a:ext cx="8543925" cy="686753"/>
          </a:xfrm>
        </p:spPr>
        <p:txBody>
          <a:bodyPr>
            <a:normAutofit/>
          </a:bodyPr>
          <a:lstStyle/>
          <a:p>
            <a:pPr>
              <a:lnSpc>
                <a:spcPct val="120000"/>
              </a:lnSpc>
            </a:pPr>
            <a:r>
              <a:rPr lang="ko-KR" altLang="en-US" b="1" dirty="0">
                <a:solidFill>
                  <a:srgbClr val="C00000"/>
                </a:solidFill>
              </a:rPr>
              <a:t>수업 전에 안드로이드 스튜디오 프로그램을 업데이트 한다</a:t>
            </a:r>
            <a:r>
              <a:rPr lang="en-US" altLang="ko-KR" b="1" dirty="0">
                <a:solidFill>
                  <a:srgbClr val="C00000"/>
                </a:solidFill>
              </a:rPr>
              <a:t>. </a:t>
            </a:r>
            <a:endParaRPr lang="ko-KR" altLang="en-US" dirty="0"/>
          </a:p>
        </p:txBody>
      </p:sp>
      <p:sp>
        <p:nvSpPr>
          <p:cNvPr id="4" name="Date Placeholder 3">
            <a:extLst>
              <a:ext uri="{FF2B5EF4-FFF2-40B4-BE49-F238E27FC236}">
                <a16:creationId xmlns:a16="http://schemas.microsoft.com/office/drawing/2014/main" id="{A216DE85-FC77-436E-BBB2-1293C2A3BACE}"/>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209462C2-70FD-4265-B1C6-1AA714CF2721}"/>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608F09F9-F010-4D45-95E3-B5361BE1EE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grpSp>
        <p:nvGrpSpPr>
          <p:cNvPr id="25" name="Group 24">
            <a:extLst>
              <a:ext uri="{FF2B5EF4-FFF2-40B4-BE49-F238E27FC236}">
                <a16:creationId xmlns:a16="http://schemas.microsoft.com/office/drawing/2014/main" id="{A1D1727E-92B0-4928-83BB-F1E2ED75A83F}"/>
              </a:ext>
            </a:extLst>
          </p:cNvPr>
          <p:cNvGrpSpPr/>
          <p:nvPr/>
        </p:nvGrpSpPr>
        <p:grpSpPr>
          <a:xfrm>
            <a:off x="2687297" y="2071812"/>
            <a:ext cx="4816622" cy="4154752"/>
            <a:chOff x="2687297" y="1942025"/>
            <a:chExt cx="4816622" cy="4154752"/>
          </a:xfrm>
        </p:grpSpPr>
        <p:pic>
          <p:nvPicPr>
            <p:cNvPr id="15" name="Picture 14">
              <a:extLst>
                <a:ext uri="{FF2B5EF4-FFF2-40B4-BE49-F238E27FC236}">
                  <a16:creationId xmlns:a16="http://schemas.microsoft.com/office/drawing/2014/main" id="{6AC6938F-12C5-4B90-9043-A43A948A340B}"/>
                </a:ext>
              </a:extLst>
            </p:cNvPr>
            <p:cNvPicPr>
              <a:picLocks noChangeAspect="1"/>
            </p:cNvPicPr>
            <p:nvPr/>
          </p:nvPicPr>
          <p:blipFill>
            <a:blip r:embed="rId2"/>
            <a:stretch>
              <a:fillRect/>
            </a:stretch>
          </p:blipFill>
          <p:spPr>
            <a:xfrm>
              <a:off x="2687297" y="1942025"/>
              <a:ext cx="4531403" cy="4154752"/>
            </a:xfrm>
            <a:prstGeom prst="rect">
              <a:avLst/>
            </a:prstGeom>
          </p:spPr>
          <p:style>
            <a:lnRef idx="3">
              <a:schemeClr val="lt1"/>
            </a:lnRef>
            <a:fillRef idx="1">
              <a:schemeClr val="accent3"/>
            </a:fillRef>
            <a:effectRef idx="1">
              <a:schemeClr val="accent3"/>
            </a:effectRef>
            <a:fontRef idx="minor">
              <a:schemeClr val="lt1"/>
            </a:fontRef>
          </p:style>
        </p:pic>
        <p:sp>
          <p:nvSpPr>
            <p:cNvPr id="9" name="Rectangle 8">
              <a:extLst>
                <a:ext uri="{FF2B5EF4-FFF2-40B4-BE49-F238E27FC236}">
                  <a16:creationId xmlns:a16="http://schemas.microsoft.com/office/drawing/2014/main" id="{FA2C2706-C7E1-4D84-940B-7238A3CE02E6}"/>
                </a:ext>
              </a:extLst>
            </p:cNvPr>
            <p:cNvSpPr/>
            <p:nvPr/>
          </p:nvSpPr>
          <p:spPr>
            <a:xfrm>
              <a:off x="5590557" y="4451064"/>
              <a:ext cx="1913362" cy="298491"/>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spTree>
    <p:extLst>
      <p:ext uri="{BB962C8B-B14F-4D97-AF65-F5344CB8AC3E}">
        <p14:creationId xmlns:p14="http://schemas.microsoft.com/office/powerpoint/2010/main" val="1334373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4CB7B-AC27-46C5-A581-551569A3D409}"/>
              </a:ext>
            </a:extLst>
          </p:cNvPr>
          <p:cNvSpPr>
            <a:spLocks noGrp="1"/>
          </p:cNvSpPr>
          <p:nvPr>
            <p:ph type="title"/>
          </p:nvPr>
        </p:nvSpPr>
        <p:spPr/>
        <p:txBody>
          <a:bodyPr>
            <a:normAutofit/>
          </a:bodyPr>
          <a:lstStyle/>
          <a:p>
            <a:r>
              <a:rPr lang="ko-KR" altLang="en-US" dirty="0"/>
              <a:t>안드로이드 앱 만들기</a:t>
            </a:r>
          </a:p>
        </p:txBody>
      </p:sp>
      <p:sp>
        <p:nvSpPr>
          <p:cNvPr id="3" name="Text Placeholder 2">
            <a:extLst>
              <a:ext uri="{FF2B5EF4-FFF2-40B4-BE49-F238E27FC236}">
                <a16:creationId xmlns:a16="http://schemas.microsoft.com/office/drawing/2014/main" id="{8312490D-10B2-4E20-816D-837D847926BC}"/>
              </a:ext>
            </a:extLst>
          </p:cNvPr>
          <p:cNvSpPr>
            <a:spLocks noGrp="1"/>
          </p:cNvSpPr>
          <p:nvPr>
            <p:ph type="body" idx="1"/>
          </p:nvPr>
        </p:nvSpPr>
        <p:spPr/>
        <p:txBody>
          <a:bodyPr/>
          <a:lstStyle/>
          <a:p>
            <a:r>
              <a:rPr lang="ko-KR" altLang="en-US" dirty="0"/>
              <a:t>안드로이드 스튜디오와 스마트폰 연결</a:t>
            </a:r>
            <a:endParaRPr lang="en-US" altLang="ko-KR" dirty="0"/>
          </a:p>
          <a:p>
            <a:r>
              <a:rPr lang="ko-KR" altLang="en-US" dirty="0"/>
              <a:t>안드로이드 앱 만들기</a:t>
            </a:r>
            <a:endParaRPr lang="en-US" altLang="ko-KR" dirty="0"/>
          </a:p>
        </p:txBody>
      </p:sp>
      <p:sp>
        <p:nvSpPr>
          <p:cNvPr id="4" name="Date Placeholder 3">
            <a:extLst>
              <a:ext uri="{FF2B5EF4-FFF2-40B4-BE49-F238E27FC236}">
                <a16:creationId xmlns:a16="http://schemas.microsoft.com/office/drawing/2014/main" id="{851F6198-EBFD-404A-8A95-E8350F208DF0}"/>
              </a:ext>
            </a:extLst>
          </p:cNvPr>
          <p:cNvSpPr>
            <a:spLocks noGrp="1"/>
          </p:cNvSpPr>
          <p:nvPr>
            <p:ph type="dt" idx="10"/>
          </p:nvPr>
        </p:nvSpPr>
        <p:spPr/>
        <p:txBody>
          <a:bodyPr/>
          <a:lstStyle/>
          <a:p>
            <a:fld id="{1D45147B-809F-4780-AA03-A2D843F88B44}"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BA7D8F4-C19C-4703-AC9F-DD05B3E01AF6}"/>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431E79D-8BC3-49C7-B67E-66DC38AF6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3076618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6262D-63C4-48D2-AE98-335874837FD5}"/>
              </a:ext>
            </a:extLst>
          </p:cNvPr>
          <p:cNvSpPr>
            <a:spLocks noGrp="1"/>
          </p:cNvSpPr>
          <p:nvPr>
            <p:ph type="title"/>
          </p:nvPr>
        </p:nvSpPr>
        <p:spPr/>
        <p:txBody>
          <a:bodyPr>
            <a:normAutofit fontScale="90000"/>
          </a:bodyPr>
          <a:lstStyle/>
          <a:p>
            <a:r>
              <a:rPr lang="ko-KR" altLang="en-US" dirty="0"/>
              <a:t>안드로이드 스튜디오와 스마트폰 연결</a:t>
            </a:r>
          </a:p>
        </p:txBody>
      </p:sp>
      <p:sp>
        <p:nvSpPr>
          <p:cNvPr id="3" name="Text Placeholder 2">
            <a:extLst>
              <a:ext uri="{FF2B5EF4-FFF2-40B4-BE49-F238E27FC236}">
                <a16:creationId xmlns:a16="http://schemas.microsoft.com/office/drawing/2014/main" id="{A59B3FD3-4FD0-4CE7-A979-43C3D6F208C8}"/>
              </a:ext>
            </a:extLst>
          </p:cNvPr>
          <p:cNvSpPr>
            <a:spLocks noGrp="1"/>
          </p:cNvSpPr>
          <p:nvPr>
            <p:ph type="body" idx="1"/>
          </p:nvPr>
        </p:nvSpPr>
        <p:spPr>
          <a:xfrm>
            <a:off x="681038" y="1255270"/>
            <a:ext cx="8543925" cy="1343493"/>
          </a:xfrm>
        </p:spPr>
        <p:txBody>
          <a:bodyPr>
            <a:normAutofit/>
          </a:bodyPr>
          <a:lstStyle/>
          <a:p>
            <a:r>
              <a:rPr lang="ko-KR" altLang="en-US" dirty="0"/>
              <a:t>폰의 소프트웨어 정보 화면에서 빌드번호를 </a:t>
            </a:r>
            <a:r>
              <a:rPr lang="en-US" altLang="ko-KR" dirty="0"/>
              <a:t>7</a:t>
            </a:r>
            <a:r>
              <a:rPr lang="ko-KR" altLang="en-US" dirty="0"/>
              <a:t>번 이상 클릭하면 핸드폰에 개발자 옵션이 나타나다</a:t>
            </a:r>
            <a:r>
              <a:rPr lang="en-US" altLang="ko-KR" dirty="0"/>
              <a:t>.</a:t>
            </a:r>
          </a:p>
          <a:p>
            <a:r>
              <a:rPr lang="ko-KR" altLang="en-US" dirty="0"/>
              <a:t>개발자 옵션 화면에서 </a:t>
            </a:r>
            <a:r>
              <a:rPr lang="en-US" altLang="ko-KR" dirty="0"/>
              <a:t>USB </a:t>
            </a:r>
            <a:r>
              <a:rPr lang="ko-KR" altLang="en-US" dirty="0"/>
              <a:t>디버깅 및 </a:t>
            </a:r>
            <a:r>
              <a:rPr lang="en-US" altLang="ko-KR"/>
              <a:t>Stay awake</a:t>
            </a:r>
            <a:r>
              <a:rPr lang="ko-KR" altLang="en-US" dirty="0"/>
              <a:t>를 선택한다</a:t>
            </a:r>
            <a:r>
              <a:rPr lang="en-US" altLang="ko-KR" dirty="0"/>
              <a:t>.</a:t>
            </a:r>
            <a:endParaRPr lang="ko-KR" altLang="en-US" dirty="0"/>
          </a:p>
        </p:txBody>
      </p:sp>
      <p:sp>
        <p:nvSpPr>
          <p:cNvPr id="4" name="Date Placeholder 3">
            <a:extLst>
              <a:ext uri="{FF2B5EF4-FFF2-40B4-BE49-F238E27FC236}">
                <a16:creationId xmlns:a16="http://schemas.microsoft.com/office/drawing/2014/main" id="{C8D522B5-1D60-4A6B-BD64-77468AC2B69F}"/>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A6ED0217-FAF6-4577-AF7D-5185CC39453F}"/>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D6DF5BA7-4A57-43D6-9CD7-6E0BE072B1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grpSp>
        <p:nvGrpSpPr>
          <p:cNvPr id="9" name="Group 8">
            <a:extLst>
              <a:ext uri="{FF2B5EF4-FFF2-40B4-BE49-F238E27FC236}">
                <a16:creationId xmlns:a16="http://schemas.microsoft.com/office/drawing/2014/main" id="{B7685F6F-CC1F-4520-A264-ED49B67B3E60}"/>
              </a:ext>
            </a:extLst>
          </p:cNvPr>
          <p:cNvGrpSpPr/>
          <p:nvPr/>
        </p:nvGrpSpPr>
        <p:grpSpPr>
          <a:xfrm>
            <a:off x="1100590" y="3172968"/>
            <a:ext cx="2238627" cy="2937330"/>
            <a:chOff x="749832" y="3093615"/>
            <a:chExt cx="2238627" cy="2937330"/>
          </a:xfrm>
        </p:grpSpPr>
        <p:pic>
          <p:nvPicPr>
            <p:cNvPr id="7" name="Picture 6">
              <a:extLst>
                <a:ext uri="{FF2B5EF4-FFF2-40B4-BE49-F238E27FC236}">
                  <a16:creationId xmlns:a16="http://schemas.microsoft.com/office/drawing/2014/main" id="{C92EF94B-A2F4-41DB-BFB2-F258CA1A71EE}"/>
                </a:ext>
              </a:extLst>
            </p:cNvPr>
            <p:cNvPicPr>
              <a:picLocks noChangeAspect="1"/>
            </p:cNvPicPr>
            <p:nvPr/>
          </p:nvPicPr>
          <p:blipFill>
            <a:blip r:embed="rId2"/>
            <a:stretch>
              <a:fillRect/>
            </a:stretch>
          </p:blipFill>
          <p:spPr>
            <a:xfrm>
              <a:off x="749832" y="3093615"/>
              <a:ext cx="1652248" cy="2937330"/>
            </a:xfrm>
            <a:prstGeom prst="rect">
              <a:avLst/>
            </a:prstGeom>
          </p:spPr>
          <p:style>
            <a:lnRef idx="3">
              <a:schemeClr val="lt1"/>
            </a:lnRef>
            <a:fillRef idx="1">
              <a:schemeClr val="accent3"/>
            </a:fillRef>
            <a:effectRef idx="1">
              <a:schemeClr val="accent3"/>
            </a:effectRef>
            <a:fontRef idx="minor">
              <a:schemeClr val="lt1"/>
            </a:fontRef>
          </p:style>
        </p:pic>
        <p:sp>
          <p:nvSpPr>
            <p:cNvPr id="8" name="Rectangle 7">
              <a:extLst>
                <a:ext uri="{FF2B5EF4-FFF2-40B4-BE49-F238E27FC236}">
                  <a16:creationId xmlns:a16="http://schemas.microsoft.com/office/drawing/2014/main" id="{FF84ED9C-2091-4DD6-AADF-7C294B7D99AD}"/>
                </a:ext>
              </a:extLst>
            </p:cNvPr>
            <p:cNvSpPr/>
            <p:nvPr/>
          </p:nvSpPr>
          <p:spPr>
            <a:xfrm>
              <a:off x="749832" y="4294475"/>
              <a:ext cx="2238627" cy="366522"/>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dirty="0">
                  <a:solidFill>
                    <a:srgbClr val="FF0000"/>
                  </a:solidFill>
                </a:rPr>
                <a:t>빌드 번호 </a:t>
              </a:r>
              <a:r>
                <a:rPr lang="en-US" altLang="ko-KR" sz="1200" b="1" dirty="0">
                  <a:solidFill>
                    <a:srgbClr val="FF0000"/>
                  </a:solidFill>
                </a:rPr>
                <a:t>7</a:t>
              </a:r>
              <a:r>
                <a:rPr lang="ko-KR" altLang="en-US" sz="1200" b="1" dirty="0">
                  <a:solidFill>
                    <a:srgbClr val="FF0000"/>
                  </a:solidFill>
                </a:rPr>
                <a:t>번 이상 클릭</a:t>
              </a:r>
            </a:p>
          </p:txBody>
        </p:sp>
      </p:grpSp>
      <p:grpSp>
        <p:nvGrpSpPr>
          <p:cNvPr id="16" name="Group 15">
            <a:extLst>
              <a:ext uri="{FF2B5EF4-FFF2-40B4-BE49-F238E27FC236}">
                <a16:creationId xmlns:a16="http://schemas.microsoft.com/office/drawing/2014/main" id="{B6A79DE8-93D6-402E-BA7B-50C851B6EBDD}"/>
              </a:ext>
            </a:extLst>
          </p:cNvPr>
          <p:cNvGrpSpPr/>
          <p:nvPr/>
        </p:nvGrpSpPr>
        <p:grpSpPr>
          <a:xfrm>
            <a:off x="3699213" y="2661555"/>
            <a:ext cx="2014346" cy="3632004"/>
            <a:chOff x="3601559" y="2673404"/>
            <a:chExt cx="2014346" cy="3632004"/>
          </a:xfrm>
        </p:grpSpPr>
        <p:pic>
          <p:nvPicPr>
            <p:cNvPr id="11" name="Picture 10">
              <a:extLst>
                <a:ext uri="{FF2B5EF4-FFF2-40B4-BE49-F238E27FC236}">
                  <a16:creationId xmlns:a16="http://schemas.microsoft.com/office/drawing/2014/main" id="{A16F2B22-D969-4CBA-88D2-0DB0E51F5694}"/>
                </a:ext>
              </a:extLst>
            </p:cNvPr>
            <p:cNvPicPr>
              <a:picLocks noChangeAspect="1"/>
            </p:cNvPicPr>
            <p:nvPr/>
          </p:nvPicPr>
          <p:blipFill>
            <a:blip r:embed="rId3"/>
            <a:stretch>
              <a:fillRect/>
            </a:stretch>
          </p:blipFill>
          <p:spPr>
            <a:xfrm>
              <a:off x="3601559" y="2673404"/>
              <a:ext cx="2014346" cy="3581059"/>
            </a:xfrm>
            <a:prstGeom prst="rect">
              <a:avLst/>
            </a:prstGeom>
          </p:spPr>
          <p:style>
            <a:lnRef idx="3">
              <a:schemeClr val="lt1"/>
            </a:lnRef>
            <a:fillRef idx="1">
              <a:schemeClr val="accent3"/>
            </a:fillRef>
            <a:effectRef idx="1">
              <a:schemeClr val="accent3"/>
            </a:effectRef>
            <a:fontRef idx="minor">
              <a:schemeClr val="lt1"/>
            </a:fontRef>
          </p:style>
        </p:pic>
        <p:sp>
          <p:nvSpPr>
            <p:cNvPr id="14" name="Rectangle 13">
              <a:extLst>
                <a:ext uri="{FF2B5EF4-FFF2-40B4-BE49-F238E27FC236}">
                  <a16:creationId xmlns:a16="http://schemas.microsoft.com/office/drawing/2014/main" id="{D1A81BA3-7E2F-4047-98F6-8A0F3B7C8707}"/>
                </a:ext>
              </a:extLst>
            </p:cNvPr>
            <p:cNvSpPr/>
            <p:nvPr/>
          </p:nvSpPr>
          <p:spPr>
            <a:xfrm>
              <a:off x="3646911" y="5938886"/>
              <a:ext cx="1695352" cy="366522"/>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dirty="0">
                  <a:solidFill>
                    <a:srgbClr val="FF0000"/>
                  </a:solidFill>
                </a:rPr>
                <a:t>클릭</a:t>
              </a:r>
            </a:p>
          </p:txBody>
        </p:sp>
      </p:grpSp>
      <p:grpSp>
        <p:nvGrpSpPr>
          <p:cNvPr id="12" name="Group 11">
            <a:extLst>
              <a:ext uri="{FF2B5EF4-FFF2-40B4-BE49-F238E27FC236}">
                <a16:creationId xmlns:a16="http://schemas.microsoft.com/office/drawing/2014/main" id="{7F7C6598-5E22-45C4-BF74-14FC4400182F}"/>
              </a:ext>
            </a:extLst>
          </p:cNvPr>
          <p:cNvGrpSpPr/>
          <p:nvPr/>
        </p:nvGrpSpPr>
        <p:grpSpPr>
          <a:xfrm>
            <a:off x="6641827" y="2539410"/>
            <a:ext cx="2357318" cy="3782574"/>
            <a:chOff x="6641827" y="2539410"/>
            <a:chExt cx="2357318" cy="3782574"/>
          </a:xfrm>
        </p:grpSpPr>
        <p:pic>
          <p:nvPicPr>
            <p:cNvPr id="10" name="Picture 9">
              <a:extLst>
                <a:ext uri="{FF2B5EF4-FFF2-40B4-BE49-F238E27FC236}">
                  <a16:creationId xmlns:a16="http://schemas.microsoft.com/office/drawing/2014/main" id="{1CC2372A-3EA4-4537-B59E-426451EFB689}"/>
                </a:ext>
              </a:extLst>
            </p:cNvPr>
            <p:cNvPicPr>
              <a:picLocks noChangeAspect="1"/>
            </p:cNvPicPr>
            <p:nvPr/>
          </p:nvPicPr>
          <p:blipFill>
            <a:blip r:embed="rId4"/>
            <a:stretch>
              <a:fillRect/>
            </a:stretch>
          </p:blipFill>
          <p:spPr>
            <a:xfrm>
              <a:off x="6659934" y="2539410"/>
              <a:ext cx="2063721" cy="3668836"/>
            </a:xfrm>
            <a:prstGeom prst="rect">
              <a:avLst/>
            </a:prstGeom>
          </p:spPr>
          <p:style>
            <a:lnRef idx="3">
              <a:schemeClr val="lt1"/>
            </a:lnRef>
            <a:fillRef idx="1">
              <a:schemeClr val="accent3"/>
            </a:fillRef>
            <a:effectRef idx="1">
              <a:schemeClr val="accent3"/>
            </a:effectRef>
            <a:fontRef idx="minor">
              <a:schemeClr val="lt1"/>
            </a:fontRef>
          </p:style>
        </p:pic>
        <p:sp>
          <p:nvSpPr>
            <p:cNvPr id="18" name="Rectangle 17">
              <a:extLst>
                <a:ext uri="{FF2B5EF4-FFF2-40B4-BE49-F238E27FC236}">
                  <a16:creationId xmlns:a16="http://schemas.microsoft.com/office/drawing/2014/main" id="{553FB910-2C5C-4CC6-9AC9-7C591EA70DD6}"/>
                </a:ext>
              </a:extLst>
            </p:cNvPr>
            <p:cNvSpPr/>
            <p:nvPr/>
          </p:nvSpPr>
          <p:spPr>
            <a:xfrm>
              <a:off x="6709307" y="5889587"/>
              <a:ext cx="2289838" cy="432397"/>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dirty="0">
                  <a:solidFill>
                    <a:srgbClr val="FF0000"/>
                  </a:solidFill>
                </a:rPr>
                <a:t>클릭</a:t>
              </a:r>
            </a:p>
          </p:txBody>
        </p:sp>
        <p:sp>
          <p:nvSpPr>
            <p:cNvPr id="19" name="Rectangle 18">
              <a:extLst>
                <a:ext uri="{FF2B5EF4-FFF2-40B4-BE49-F238E27FC236}">
                  <a16:creationId xmlns:a16="http://schemas.microsoft.com/office/drawing/2014/main" id="{A5EA77FA-844B-49A5-88BD-F6C6395FBCAB}"/>
                </a:ext>
              </a:extLst>
            </p:cNvPr>
            <p:cNvSpPr/>
            <p:nvPr/>
          </p:nvSpPr>
          <p:spPr>
            <a:xfrm>
              <a:off x="6641827" y="3172968"/>
              <a:ext cx="2357317" cy="432397"/>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dirty="0">
                  <a:solidFill>
                    <a:srgbClr val="FF0000"/>
                  </a:solidFill>
                </a:rPr>
                <a:t>클릭</a:t>
              </a:r>
            </a:p>
          </p:txBody>
        </p:sp>
      </p:grpSp>
    </p:spTree>
    <p:extLst>
      <p:ext uri="{BB962C8B-B14F-4D97-AF65-F5344CB8AC3E}">
        <p14:creationId xmlns:p14="http://schemas.microsoft.com/office/powerpoint/2010/main" val="1520911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C941-FD3E-40FE-836E-91779225EC2B}"/>
              </a:ext>
            </a:extLst>
          </p:cNvPr>
          <p:cNvSpPr>
            <a:spLocks noGrp="1"/>
          </p:cNvSpPr>
          <p:nvPr>
            <p:ph type="title"/>
          </p:nvPr>
        </p:nvSpPr>
        <p:spPr/>
        <p:txBody>
          <a:bodyPr/>
          <a:lstStyle/>
          <a:p>
            <a:r>
              <a:rPr lang="ko-KR" altLang="en-US" dirty="0"/>
              <a:t>안드로이드 앱 만들기 </a:t>
            </a:r>
            <a:r>
              <a:rPr lang="en-US" altLang="ko-KR" dirty="0"/>
              <a:t>1</a:t>
            </a:r>
            <a:endParaRPr lang="ko-KR" altLang="en-US" dirty="0"/>
          </a:p>
        </p:txBody>
      </p:sp>
      <p:sp>
        <p:nvSpPr>
          <p:cNvPr id="3" name="Text Placeholder 2">
            <a:extLst>
              <a:ext uri="{FF2B5EF4-FFF2-40B4-BE49-F238E27FC236}">
                <a16:creationId xmlns:a16="http://schemas.microsoft.com/office/drawing/2014/main" id="{1BDD4CEF-910F-43AD-B6A4-EC5A0CA33E44}"/>
              </a:ext>
            </a:extLst>
          </p:cNvPr>
          <p:cNvSpPr>
            <a:spLocks noGrp="1"/>
          </p:cNvSpPr>
          <p:nvPr>
            <p:ph type="body" idx="1"/>
          </p:nvPr>
        </p:nvSpPr>
        <p:spPr>
          <a:xfrm>
            <a:off x="681038" y="1255271"/>
            <a:ext cx="8543925" cy="866492"/>
          </a:xfrm>
        </p:spPr>
        <p:txBody>
          <a:bodyPr>
            <a:normAutofit lnSpcReduction="10000"/>
          </a:bodyPr>
          <a:lstStyle/>
          <a:p>
            <a:r>
              <a:rPr lang="en-US" altLang="ko-KR" dirty="0"/>
              <a:t>Language</a:t>
            </a:r>
            <a:r>
              <a:rPr lang="ko-KR" altLang="en-US" dirty="0"/>
              <a:t>를 </a:t>
            </a:r>
            <a:r>
              <a:rPr lang="en-US" altLang="ko-KR" dirty="0"/>
              <a:t>Java</a:t>
            </a:r>
            <a:r>
              <a:rPr lang="ko-KR" altLang="en-US" dirty="0"/>
              <a:t>로 선택한다</a:t>
            </a:r>
            <a:r>
              <a:rPr lang="en-US" altLang="ko-KR" dirty="0"/>
              <a:t>.</a:t>
            </a:r>
          </a:p>
          <a:p>
            <a:r>
              <a:rPr lang="en-US" altLang="ko-KR" dirty="0"/>
              <a:t>Minimum API Level</a:t>
            </a:r>
            <a:r>
              <a:rPr lang="ko-KR" altLang="en-US" dirty="0"/>
              <a:t>를 안드로이드 폰 버전에 맞게 선택한다</a:t>
            </a:r>
            <a:r>
              <a:rPr lang="en-US" altLang="ko-KR" dirty="0"/>
              <a:t>.</a:t>
            </a:r>
            <a:endParaRPr lang="ko-KR" altLang="en-US" dirty="0"/>
          </a:p>
        </p:txBody>
      </p:sp>
      <p:sp>
        <p:nvSpPr>
          <p:cNvPr id="4" name="Date Placeholder 3">
            <a:extLst>
              <a:ext uri="{FF2B5EF4-FFF2-40B4-BE49-F238E27FC236}">
                <a16:creationId xmlns:a16="http://schemas.microsoft.com/office/drawing/2014/main" id="{B1E3C8CA-88EA-41F5-A058-8704DBEBE4D4}"/>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CDFD6549-1705-4D60-AD76-612294D78802}"/>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132792D8-215B-4863-8B22-2937CA4D06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grpSp>
        <p:nvGrpSpPr>
          <p:cNvPr id="9" name="Group 8">
            <a:extLst>
              <a:ext uri="{FF2B5EF4-FFF2-40B4-BE49-F238E27FC236}">
                <a16:creationId xmlns:a16="http://schemas.microsoft.com/office/drawing/2014/main" id="{5016C95A-B653-460A-8571-26A327587DA1}"/>
              </a:ext>
            </a:extLst>
          </p:cNvPr>
          <p:cNvGrpSpPr/>
          <p:nvPr/>
        </p:nvGrpSpPr>
        <p:grpSpPr>
          <a:xfrm>
            <a:off x="476328" y="2368027"/>
            <a:ext cx="2734255" cy="1933173"/>
            <a:chOff x="681038" y="2439445"/>
            <a:chExt cx="4645870" cy="3421808"/>
          </a:xfrm>
        </p:grpSpPr>
        <p:pic>
          <p:nvPicPr>
            <p:cNvPr id="7" name="Picture 6">
              <a:extLst>
                <a:ext uri="{FF2B5EF4-FFF2-40B4-BE49-F238E27FC236}">
                  <a16:creationId xmlns:a16="http://schemas.microsoft.com/office/drawing/2014/main" id="{195F9E6E-F1FD-4178-9EEB-5962FD9FA96E}"/>
                </a:ext>
              </a:extLst>
            </p:cNvPr>
            <p:cNvPicPr>
              <a:picLocks noChangeAspect="1"/>
            </p:cNvPicPr>
            <p:nvPr/>
          </p:nvPicPr>
          <p:blipFill>
            <a:blip r:embed="rId2"/>
            <a:stretch>
              <a:fillRect/>
            </a:stretch>
          </p:blipFill>
          <p:spPr>
            <a:xfrm>
              <a:off x="681038" y="2439445"/>
              <a:ext cx="4645870" cy="3421808"/>
            </a:xfrm>
            <a:prstGeom prst="rect">
              <a:avLst/>
            </a:prstGeom>
          </p:spPr>
        </p:pic>
        <p:sp>
          <p:nvSpPr>
            <p:cNvPr id="8" name="Rectangle 7">
              <a:extLst>
                <a:ext uri="{FF2B5EF4-FFF2-40B4-BE49-F238E27FC236}">
                  <a16:creationId xmlns:a16="http://schemas.microsoft.com/office/drawing/2014/main" id="{D6E50C5D-7370-4609-A7CC-8111B3AB720D}"/>
                </a:ext>
              </a:extLst>
            </p:cNvPr>
            <p:cNvSpPr/>
            <p:nvPr/>
          </p:nvSpPr>
          <p:spPr>
            <a:xfrm>
              <a:off x="2004197" y="4065973"/>
              <a:ext cx="2061776" cy="337351"/>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dirty="0">
                  <a:solidFill>
                    <a:srgbClr val="FF0000"/>
                  </a:solidFill>
                </a:rPr>
                <a:t>클릭</a:t>
              </a:r>
            </a:p>
          </p:txBody>
        </p:sp>
      </p:grpSp>
      <p:grpSp>
        <p:nvGrpSpPr>
          <p:cNvPr id="12" name="Group 11">
            <a:extLst>
              <a:ext uri="{FF2B5EF4-FFF2-40B4-BE49-F238E27FC236}">
                <a16:creationId xmlns:a16="http://schemas.microsoft.com/office/drawing/2014/main" id="{8ECFA30F-41F7-4A48-8DBE-F926D788FF30}"/>
              </a:ext>
            </a:extLst>
          </p:cNvPr>
          <p:cNvGrpSpPr/>
          <p:nvPr/>
        </p:nvGrpSpPr>
        <p:grpSpPr>
          <a:xfrm>
            <a:off x="2244941" y="2690795"/>
            <a:ext cx="2593393" cy="2229652"/>
            <a:chOff x="2875252" y="2027029"/>
            <a:chExt cx="3275495" cy="2658162"/>
          </a:xfrm>
        </p:grpSpPr>
        <p:pic>
          <p:nvPicPr>
            <p:cNvPr id="10" name="Picture 9">
              <a:extLst>
                <a:ext uri="{FF2B5EF4-FFF2-40B4-BE49-F238E27FC236}">
                  <a16:creationId xmlns:a16="http://schemas.microsoft.com/office/drawing/2014/main" id="{CFBECBC4-5CAD-4100-A50C-25ABACEF9047}"/>
                </a:ext>
              </a:extLst>
            </p:cNvPr>
            <p:cNvPicPr>
              <a:picLocks noChangeAspect="1"/>
            </p:cNvPicPr>
            <p:nvPr/>
          </p:nvPicPr>
          <p:blipFill>
            <a:blip r:embed="rId3"/>
            <a:stretch>
              <a:fillRect/>
            </a:stretch>
          </p:blipFill>
          <p:spPr>
            <a:xfrm>
              <a:off x="2875252" y="2027029"/>
              <a:ext cx="3275495" cy="2658162"/>
            </a:xfrm>
            <a:prstGeom prst="rect">
              <a:avLst/>
            </a:prstGeom>
          </p:spPr>
        </p:pic>
        <p:sp>
          <p:nvSpPr>
            <p:cNvPr id="11" name="Rectangle 10">
              <a:extLst>
                <a:ext uri="{FF2B5EF4-FFF2-40B4-BE49-F238E27FC236}">
                  <a16:creationId xmlns:a16="http://schemas.microsoft.com/office/drawing/2014/main" id="{22E2A5B4-F2B2-4B95-B403-BCEC785AA74F}"/>
                </a:ext>
              </a:extLst>
            </p:cNvPr>
            <p:cNvSpPr/>
            <p:nvPr/>
          </p:nvSpPr>
          <p:spPr>
            <a:xfrm>
              <a:off x="4429317" y="2492291"/>
              <a:ext cx="844020" cy="936709"/>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dirty="0">
                  <a:solidFill>
                    <a:srgbClr val="FF0000"/>
                  </a:solidFill>
                </a:rPr>
                <a:t>클릭</a:t>
              </a:r>
            </a:p>
          </p:txBody>
        </p:sp>
      </p:grpSp>
      <p:grpSp>
        <p:nvGrpSpPr>
          <p:cNvPr id="16" name="Group 15">
            <a:extLst>
              <a:ext uri="{FF2B5EF4-FFF2-40B4-BE49-F238E27FC236}">
                <a16:creationId xmlns:a16="http://schemas.microsoft.com/office/drawing/2014/main" id="{E5E01699-D792-4A58-B308-1D11A404AF3E}"/>
              </a:ext>
            </a:extLst>
          </p:cNvPr>
          <p:cNvGrpSpPr/>
          <p:nvPr/>
        </p:nvGrpSpPr>
        <p:grpSpPr>
          <a:xfrm>
            <a:off x="3760803" y="3677212"/>
            <a:ext cx="3132994" cy="2463559"/>
            <a:chOff x="4440035" y="3477534"/>
            <a:chExt cx="2747467" cy="2229652"/>
          </a:xfrm>
        </p:grpSpPr>
        <p:pic>
          <p:nvPicPr>
            <p:cNvPr id="14" name="Picture 13">
              <a:extLst>
                <a:ext uri="{FF2B5EF4-FFF2-40B4-BE49-F238E27FC236}">
                  <a16:creationId xmlns:a16="http://schemas.microsoft.com/office/drawing/2014/main" id="{DCAB7E77-EC20-42F4-919C-2AC53B69DE6C}"/>
                </a:ext>
              </a:extLst>
            </p:cNvPr>
            <p:cNvPicPr>
              <a:picLocks noChangeAspect="1"/>
            </p:cNvPicPr>
            <p:nvPr/>
          </p:nvPicPr>
          <p:blipFill>
            <a:blip r:embed="rId4"/>
            <a:stretch>
              <a:fillRect/>
            </a:stretch>
          </p:blipFill>
          <p:spPr>
            <a:xfrm>
              <a:off x="4440035" y="3477534"/>
              <a:ext cx="2747467" cy="2229652"/>
            </a:xfrm>
            <a:prstGeom prst="rect">
              <a:avLst/>
            </a:prstGeom>
          </p:spPr>
        </p:pic>
        <p:sp>
          <p:nvSpPr>
            <p:cNvPr id="15" name="Rectangle 14">
              <a:extLst>
                <a:ext uri="{FF2B5EF4-FFF2-40B4-BE49-F238E27FC236}">
                  <a16:creationId xmlns:a16="http://schemas.microsoft.com/office/drawing/2014/main" id="{793429A5-FDA5-46BF-AD48-41D64071AC2E}"/>
                </a:ext>
              </a:extLst>
            </p:cNvPr>
            <p:cNvSpPr/>
            <p:nvPr/>
          </p:nvSpPr>
          <p:spPr>
            <a:xfrm>
              <a:off x="5404277" y="4478234"/>
              <a:ext cx="1706737" cy="365124"/>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en-US" altLang="ko-KR" sz="1200" b="1" dirty="0">
                  <a:solidFill>
                    <a:srgbClr val="FF0000"/>
                  </a:solidFill>
                </a:rPr>
                <a:t>Java </a:t>
              </a:r>
              <a:r>
                <a:rPr lang="ko-KR" altLang="en-US" sz="1200" b="1" dirty="0">
                  <a:solidFill>
                    <a:srgbClr val="FF0000"/>
                  </a:solidFill>
                </a:rPr>
                <a:t>선택</a:t>
              </a:r>
            </a:p>
          </p:txBody>
        </p:sp>
      </p:grpSp>
      <p:pic>
        <p:nvPicPr>
          <p:cNvPr id="17" name="Picture 16">
            <a:extLst>
              <a:ext uri="{FF2B5EF4-FFF2-40B4-BE49-F238E27FC236}">
                <a16:creationId xmlns:a16="http://schemas.microsoft.com/office/drawing/2014/main" id="{EDA625FA-DD34-42A4-B5D4-C4150D3BAB03}"/>
              </a:ext>
            </a:extLst>
          </p:cNvPr>
          <p:cNvPicPr>
            <a:picLocks noChangeAspect="1"/>
          </p:cNvPicPr>
          <p:nvPr/>
        </p:nvPicPr>
        <p:blipFill>
          <a:blip r:embed="rId5"/>
          <a:stretch>
            <a:fillRect/>
          </a:stretch>
        </p:blipFill>
        <p:spPr>
          <a:xfrm>
            <a:off x="5926724" y="2419950"/>
            <a:ext cx="3333951" cy="2705601"/>
          </a:xfrm>
          <a:prstGeom prst="rect">
            <a:avLst/>
          </a:prstGeom>
        </p:spPr>
      </p:pic>
      <p:sp>
        <p:nvSpPr>
          <p:cNvPr id="18" name="Rectangle 17">
            <a:extLst>
              <a:ext uri="{FF2B5EF4-FFF2-40B4-BE49-F238E27FC236}">
                <a16:creationId xmlns:a16="http://schemas.microsoft.com/office/drawing/2014/main" id="{3FEE1A40-8639-4E98-8A92-D594DB09E412}"/>
              </a:ext>
            </a:extLst>
          </p:cNvPr>
          <p:cNvSpPr/>
          <p:nvPr/>
        </p:nvSpPr>
        <p:spPr>
          <a:xfrm>
            <a:off x="7593700" y="4029313"/>
            <a:ext cx="1925753" cy="365124"/>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en-US" altLang="ko-KR" sz="1200" b="1">
                <a:solidFill>
                  <a:srgbClr val="FF0000"/>
                </a:solidFill>
              </a:rPr>
              <a:t>API</a:t>
            </a:r>
            <a:r>
              <a:rPr lang="ko-KR" altLang="en-US" sz="1200" b="1" dirty="0">
                <a:solidFill>
                  <a:srgbClr val="FF0000"/>
                </a:solidFill>
              </a:rPr>
              <a:t> 레벨 선택</a:t>
            </a:r>
          </a:p>
        </p:txBody>
      </p:sp>
    </p:spTree>
    <p:extLst>
      <p:ext uri="{BB962C8B-B14F-4D97-AF65-F5344CB8AC3E}">
        <p14:creationId xmlns:p14="http://schemas.microsoft.com/office/powerpoint/2010/main" val="1344120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4A159-C948-4BBD-A2B0-EC9A8DBB47F2}"/>
              </a:ext>
            </a:extLst>
          </p:cNvPr>
          <p:cNvSpPr>
            <a:spLocks noGrp="1"/>
          </p:cNvSpPr>
          <p:nvPr>
            <p:ph type="dt" idx="10"/>
          </p:nvPr>
        </p:nvSpPr>
        <p:spPr/>
        <p:txBody>
          <a:bodyPr/>
          <a:lstStyle/>
          <a:p>
            <a:fld id="{FF351ED7-F0EA-420A-9B89-C5335E42CB96}" type="datetime1">
              <a:rPr lang="en-US" altLang="ko-KR" smtClean="0"/>
              <a:t>12/24/2019</a:t>
            </a:fld>
            <a:endParaRPr lang="ko-KR" altLang="en-US"/>
          </a:p>
        </p:txBody>
      </p:sp>
      <p:sp>
        <p:nvSpPr>
          <p:cNvPr id="3" name="Footer Placeholder 2">
            <a:extLst>
              <a:ext uri="{FF2B5EF4-FFF2-40B4-BE49-F238E27FC236}">
                <a16:creationId xmlns:a16="http://schemas.microsoft.com/office/drawing/2014/main" id="{3E637C7F-4540-4CCD-8CC7-46603EA32774}"/>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D3E85FF9-7FFF-4121-A16C-709239E9AE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5" name="Picture 4">
            <a:extLst>
              <a:ext uri="{FF2B5EF4-FFF2-40B4-BE49-F238E27FC236}">
                <a16:creationId xmlns:a16="http://schemas.microsoft.com/office/drawing/2014/main" id="{618C9C95-426B-46E5-928D-73FC4E5C53AB}"/>
              </a:ext>
            </a:extLst>
          </p:cNvPr>
          <p:cNvPicPr>
            <a:picLocks noChangeAspect="1"/>
          </p:cNvPicPr>
          <p:nvPr/>
        </p:nvPicPr>
        <p:blipFill>
          <a:blip r:embed="rId2"/>
          <a:stretch>
            <a:fillRect/>
          </a:stretch>
        </p:blipFill>
        <p:spPr>
          <a:xfrm>
            <a:off x="2083999" y="424631"/>
            <a:ext cx="5738002" cy="5653618"/>
          </a:xfrm>
          <a:prstGeom prst="rect">
            <a:avLst/>
          </a:prstGeom>
        </p:spPr>
      </p:pic>
    </p:spTree>
    <p:extLst>
      <p:ext uri="{BB962C8B-B14F-4D97-AF65-F5344CB8AC3E}">
        <p14:creationId xmlns:p14="http://schemas.microsoft.com/office/powerpoint/2010/main" val="2995380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C511-6C06-4352-8B8B-E17A1D43A689}"/>
              </a:ext>
            </a:extLst>
          </p:cNvPr>
          <p:cNvSpPr>
            <a:spLocks noGrp="1"/>
          </p:cNvSpPr>
          <p:nvPr>
            <p:ph type="title"/>
          </p:nvPr>
        </p:nvSpPr>
        <p:spPr/>
        <p:txBody>
          <a:bodyPr/>
          <a:lstStyle/>
          <a:p>
            <a:r>
              <a:rPr lang="ko-KR" altLang="en-US" dirty="0"/>
              <a:t>안드로이드 앱 만들기 </a:t>
            </a:r>
            <a:r>
              <a:rPr lang="en-US" altLang="ko-KR" dirty="0"/>
              <a:t>2</a:t>
            </a:r>
            <a:endParaRPr lang="ko-KR" altLang="en-US" dirty="0"/>
          </a:p>
        </p:txBody>
      </p:sp>
      <p:sp>
        <p:nvSpPr>
          <p:cNvPr id="3" name="Text Placeholder 2">
            <a:extLst>
              <a:ext uri="{FF2B5EF4-FFF2-40B4-BE49-F238E27FC236}">
                <a16:creationId xmlns:a16="http://schemas.microsoft.com/office/drawing/2014/main" id="{B95EC61F-C69C-43B1-BB6B-F3EAB9F9702A}"/>
              </a:ext>
            </a:extLst>
          </p:cNvPr>
          <p:cNvSpPr>
            <a:spLocks noGrp="1"/>
          </p:cNvSpPr>
          <p:nvPr>
            <p:ph type="body" idx="1"/>
          </p:nvPr>
        </p:nvSpPr>
        <p:spPr>
          <a:xfrm>
            <a:off x="681038" y="1255271"/>
            <a:ext cx="8543925" cy="1168333"/>
          </a:xfrm>
        </p:spPr>
        <p:txBody>
          <a:bodyPr/>
          <a:lstStyle/>
          <a:p>
            <a:r>
              <a:rPr lang="ko-KR" altLang="en-US" dirty="0"/>
              <a:t>스마트폰이 개발자 옵션으로 전환되고 </a:t>
            </a:r>
            <a:r>
              <a:rPr lang="en-US" altLang="ko-KR" dirty="0"/>
              <a:t>USB </a:t>
            </a:r>
            <a:r>
              <a:rPr lang="ko-KR" altLang="en-US" dirty="0"/>
              <a:t>디버깅이 활성화 되면 장치 목록에 해당 폰의 이름이 나타난다</a:t>
            </a:r>
            <a:r>
              <a:rPr lang="en-US" altLang="ko-KR" dirty="0"/>
              <a:t>.</a:t>
            </a:r>
            <a:endParaRPr lang="ko-KR" altLang="en-US" dirty="0"/>
          </a:p>
        </p:txBody>
      </p:sp>
      <p:sp>
        <p:nvSpPr>
          <p:cNvPr id="4" name="Date Placeholder 3">
            <a:extLst>
              <a:ext uri="{FF2B5EF4-FFF2-40B4-BE49-F238E27FC236}">
                <a16:creationId xmlns:a16="http://schemas.microsoft.com/office/drawing/2014/main" id="{6C851DCF-A821-4649-9BBD-5F1F9EC1787C}"/>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2FD9C076-8579-4DF1-AF78-D1E2911AA9A9}"/>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A0201305-DBEF-47A4-A59E-5BB71234D3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pic>
        <p:nvPicPr>
          <p:cNvPr id="11" name="Picture 10">
            <a:extLst>
              <a:ext uri="{FF2B5EF4-FFF2-40B4-BE49-F238E27FC236}">
                <a16:creationId xmlns:a16="http://schemas.microsoft.com/office/drawing/2014/main" id="{3B120E6C-B06E-408E-8337-0065F32C24C4}"/>
              </a:ext>
            </a:extLst>
          </p:cNvPr>
          <p:cNvPicPr>
            <a:picLocks noChangeAspect="1"/>
          </p:cNvPicPr>
          <p:nvPr/>
        </p:nvPicPr>
        <p:blipFill>
          <a:blip r:embed="rId2"/>
          <a:stretch>
            <a:fillRect/>
          </a:stretch>
        </p:blipFill>
        <p:spPr>
          <a:xfrm>
            <a:off x="6766837" y="2674669"/>
            <a:ext cx="1813312" cy="3223666"/>
          </a:xfrm>
          <a:prstGeom prst="rect">
            <a:avLst/>
          </a:prstGeom>
        </p:spPr>
        <p:style>
          <a:lnRef idx="3">
            <a:schemeClr val="lt1"/>
          </a:lnRef>
          <a:fillRef idx="1">
            <a:schemeClr val="accent3"/>
          </a:fillRef>
          <a:effectRef idx="1">
            <a:schemeClr val="accent3"/>
          </a:effectRef>
          <a:fontRef idx="minor">
            <a:schemeClr val="lt1"/>
          </a:fontRef>
        </p:style>
      </p:pic>
      <p:grpSp>
        <p:nvGrpSpPr>
          <p:cNvPr id="19" name="Group 18">
            <a:extLst>
              <a:ext uri="{FF2B5EF4-FFF2-40B4-BE49-F238E27FC236}">
                <a16:creationId xmlns:a16="http://schemas.microsoft.com/office/drawing/2014/main" id="{F57EAC60-6C6C-4A75-8D62-4EE2EC8F7AEB}"/>
              </a:ext>
            </a:extLst>
          </p:cNvPr>
          <p:cNvGrpSpPr/>
          <p:nvPr/>
        </p:nvGrpSpPr>
        <p:grpSpPr>
          <a:xfrm>
            <a:off x="823079" y="2348870"/>
            <a:ext cx="5101839" cy="3875264"/>
            <a:chOff x="595914" y="2591333"/>
            <a:chExt cx="5101839" cy="3875264"/>
          </a:xfrm>
        </p:grpSpPr>
        <p:grpSp>
          <p:nvGrpSpPr>
            <p:cNvPr id="9" name="Group 8">
              <a:extLst>
                <a:ext uri="{FF2B5EF4-FFF2-40B4-BE49-F238E27FC236}">
                  <a16:creationId xmlns:a16="http://schemas.microsoft.com/office/drawing/2014/main" id="{C452CF61-3E1C-4042-A58B-5FE09D08A5F3}"/>
                </a:ext>
              </a:extLst>
            </p:cNvPr>
            <p:cNvGrpSpPr/>
            <p:nvPr/>
          </p:nvGrpSpPr>
          <p:grpSpPr>
            <a:xfrm>
              <a:off x="595914" y="2591333"/>
              <a:ext cx="5101839" cy="3875264"/>
              <a:chOff x="595914" y="2591333"/>
              <a:chExt cx="5101839" cy="3875264"/>
            </a:xfrm>
          </p:grpSpPr>
          <p:pic>
            <p:nvPicPr>
              <p:cNvPr id="7" name="Picture 6">
                <a:extLst>
                  <a:ext uri="{FF2B5EF4-FFF2-40B4-BE49-F238E27FC236}">
                    <a16:creationId xmlns:a16="http://schemas.microsoft.com/office/drawing/2014/main" id="{286F9F64-C5A3-4DA2-A9BD-1BA1B6BA11CF}"/>
                  </a:ext>
                </a:extLst>
              </p:cNvPr>
              <p:cNvPicPr>
                <a:picLocks noChangeAspect="1"/>
              </p:cNvPicPr>
              <p:nvPr/>
            </p:nvPicPr>
            <p:blipFill>
              <a:blip r:embed="rId3"/>
              <a:stretch>
                <a:fillRect/>
              </a:stretch>
            </p:blipFill>
            <p:spPr>
              <a:xfrm>
                <a:off x="595914" y="2591333"/>
                <a:ext cx="5101839" cy="3875264"/>
              </a:xfrm>
              <a:prstGeom prst="rect">
                <a:avLst/>
              </a:prstGeom>
            </p:spPr>
          </p:pic>
          <p:sp>
            <p:nvSpPr>
              <p:cNvPr id="8" name="Rectangle 7">
                <a:extLst>
                  <a:ext uri="{FF2B5EF4-FFF2-40B4-BE49-F238E27FC236}">
                    <a16:creationId xmlns:a16="http://schemas.microsoft.com/office/drawing/2014/main" id="{B59A50D1-C867-42E3-AE8D-3289B1CDFDC0}"/>
                  </a:ext>
                </a:extLst>
              </p:cNvPr>
              <p:cNvSpPr/>
              <p:nvPr/>
            </p:nvSpPr>
            <p:spPr>
              <a:xfrm>
                <a:off x="2232506" y="3151573"/>
                <a:ext cx="2339494" cy="603681"/>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핸드폰 장치 확인</a:t>
                </a:r>
                <a:endParaRPr lang="ko-KR" altLang="en-US" sz="1200" b="1" dirty="0">
                  <a:solidFill>
                    <a:srgbClr val="FF0000"/>
                  </a:solidFill>
                </a:endParaRPr>
              </a:p>
            </p:txBody>
          </p:sp>
        </p:grpSp>
        <p:sp>
          <p:nvSpPr>
            <p:cNvPr id="12" name="Rectangle 11">
              <a:extLst>
                <a:ext uri="{FF2B5EF4-FFF2-40B4-BE49-F238E27FC236}">
                  <a16:creationId xmlns:a16="http://schemas.microsoft.com/office/drawing/2014/main" id="{817B40C0-E8E7-4370-95CA-98AAC482259C}"/>
                </a:ext>
              </a:extLst>
            </p:cNvPr>
            <p:cNvSpPr/>
            <p:nvPr/>
          </p:nvSpPr>
          <p:spPr>
            <a:xfrm>
              <a:off x="3135589" y="2821200"/>
              <a:ext cx="761708" cy="277973"/>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cxnSp>
        <p:nvCxnSpPr>
          <p:cNvPr id="14" name="Straight Arrow Connector 13">
            <a:extLst>
              <a:ext uri="{FF2B5EF4-FFF2-40B4-BE49-F238E27FC236}">
                <a16:creationId xmlns:a16="http://schemas.microsoft.com/office/drawing/2014/main" id="{A96BA219-002C-4E96-A128-D56359551940}"/>
              </a:ext>
            </a:extLst>
          </p:cNvPr>
          <p:cNvCxnSpPr>
            <a:cxnSpLocks/>
            <a:stCxn id="12" idx="3"/>
            <a:endCxn id="11" idx="1"/>
          </p:cNvCxnSpPr>
          <p:nvPr/>
        </p:nvCxnSpPr>
        <p:spPr>
          <a:xfrm>
            <a:off x="4124462" y="2717724"/>
            <a:ext cx="2642375" cy="1568778"/>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23757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1ACE69-AA2B-4E49-94C7-AB1F633E7795}"/>
              </a:ext>
            </a:extLst>
          </p:cNvPr>
          <p:cNvSpPr>
            <a:spLocks noGrp="1"/>
          </p:cNvSpPr>
          <p:nvPr>
            <p:ph type="title"/>
          </p:nvPr>
        </p:nvSpPr>
        <p:spPr/>
        <p:txBody>
          <a:bodyPr/>
          <a:lstStyle/>
          <a:p>
            <a:r>
              <a:rPr lang="ko-KR" altLang="en-US" dirty="0"/>
              <a:t>안드로이드 앱 만들기</a:t>
            </a:r>
          </a:p>
        </p:txBody>
      </p:sp>
      <p:sp>
        <p:nvSpPr>
          <p:cNvPr id="5" name="Text Placeholder 4">
            <a:extLst>
              <a:ext uri="{FF2B5EF4-FFF2-40B4-BE49-F238E27FC236}">
                <a16:creationId xmlns:a16="http://schemas.microsoft.com/office/drawing/2014/main" id="{BA3CCD10-9ED3-4F2D-BE55-831753F83A84}"/>
              </a:ext>
            </a:extLst>
          </p:cNvPr>
          <p:cNvSpPr>
            <a:spLocks noGrp="1"/>
          </p:cNvSpPr>
          <p:nvPr>
            <p:ph type="body" idx="1"/>
          </p:nvPr>
        </p:nvSpPr>
        <p:spPr/>
        <p:txBody>
          <a:bodyPr/>
          <a:lstStyle/>
          <a:p>
            <a:r>
              <a:rPr lang="ko-KR" altLang="en-US" dirty="0"/>
              <a:t>안드로이 앱 시스템 구조</a:t>
            </a:r>
            <a:endParaRPr lang="en-US" altLang="ko-KR" dirty="0"/>
          </a:p>
          <a:p>
            <a:r>
              <a:rPr lang="en-US" altLang="ko-KR" dirty="0"/>
              <a:t>GitHub</a:t>
            </a:r>
            <a:r>
              <a:rPr lang="ko-KR" altLang="en-US" dirty="0"/>
              <a:t> 안드로이드 프로젝트 생성하기</a:t>
            </a:r>
            <a:endParaRPr lang="en-US" altLang="ko-KR" dirty="0"/>
          </a:p>
          <a:p>
            <a:r>
              <a:rPr lang="ko-KR" altLang="en-US" dirty="0"/>
              <a:t>차량 서버 실행</a:t>
            </a:r>
            <a:endParaRPr lang="en-US" altLang="ko-KR" dirty="0"/>
          </a:p>
          <a:p>
            <a:r>
              <a:rPr lang="ko-KR" altLang="en-US" dirty="0"/>
              <a:t>안드로이드 앱 실행</a:t>
            </a:r>
            <a:endParaRPr lang="en-US" altLang="ko-KR" dirty="0"/>
          </a:p>
          <a:p>
            <a:r>
              <a:rPr lang="ko-KR" altLang="en-US" dirty="0"/>
              <a:t>차량서버 서비스 관리</a:t>
            </a:r>
          </a:p>
          <a:p>
            <a:endParaRPr lang="ko-KR" altLang="en-US" dirty="0"/>
          </a:p>
        </p:txBody>
      </p:sp>
    </p:spTree>
    <p:extLst>
      <p:ext uri="{BB962C8B-B14F-4D97-AF65-F5344CB8AC3E}">
        <p14:creationId xmlns:p14="http://schemas.microsoft.com/office/powerpoint/2010/main" val="38578767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CB6E-44C8-4697-BB4E-C596C0A98E36}"/>
              </a:ext>
            </a:extLst>
          </p:cNvPr>
          <p:cNvSpPr>
            <a:spLocks noGrp="1"/>
          </p:cNvSpPr>
          <p:nvPr>
            <p:ph type="title"/>
          </p:nvPr>
        </p:nvSpPr>
        <p:spPr/>
        <p:txBody>
          <a:bodyPr/>
          <a:lstStyle/>
          <a:p>
            <a:r>
              <a:rPr lang="ko-KR" altLang="en-US" dirty="0"/>
              <a:t>안드로이 앱 시스템 구조</a:t>
            </a:r>
          </a:p>
        </p:txBody>
      </p:sp>
      <p:sp>
        <p:nvSpPr>
          <p:cNvPr id="3" name="Text Placeholder 2">
            <a:extLst>
              <a:ext uri="{FF2B5EF4-FFF2-40B4-BE49-F238E27FC236}">
                <a16:creationId xmlns:a16="http://schemas.microsoft.com/office/drawing/2014/main" id="{C3A4AE39-893E-4420-BF9F-B41AC2C635F7}"/>
              </a:ext>
            </a:extLst>
          </p:cNvPr>
          <p:cNvSpPr>
            <a:spLocks noGrp="1"/>
          </p:cNvSpPr>
          <p:nvPr>
            <p:ph type="body" idx="1"/>
          </p:nvPr>
        </p:nvSpPr>
        <p:spPr>
          <a:xfrm>
            <a:off x="681038" y="1255271"/>
            <a:ext cx="8543925" cy="1111914"/>
          </a:xfrm>
        </p:spPr>
        <p:txBody>
          <a:bodyPr/>
          <a:lstStyle/>
          <a:p>
            <a:r>
              <a:rPr lang="ko-KR" altLang="en-US" dirty="0"/>
              <a:t>라즈베리파이에서 차량 웹 서버 실행 후</a:t>
            </a:r>
            <a:r>
              <a:rPr lang="en-US" altLang="ko-KR" dirty="0"/>
              <a:t>,</a:t>
            </a:r>
          </a:p>
          <a:p>
            <a:r>
              <a:rPr lang="ko-KR" altLang="en-US" dirty="0"/>
              <a:t>안드로이드 앱에서 차량을 조종한다</a:t>
            </a:r>
            <a:r>
              <a:rPr lang="en-US" altLang="ko-KR" dirty="0"/>
              <a:t>.</a:t>
            </a:r>
            <a:endParaRPr lang="ko-KR" altLang="en-US" dirty="0"/>
          </a:p>
        </p:txBody>
      </p:sp>
      <p:sp>
        <p:nvSpPr>
          <p:cNvPr id="4" name="Date Placeholder 3">
            <a:extLst>
              <a:ext uri="{FF2B5EF4-FFF2-40B4-BE49-F238E27FC236}">
                <a16:creationId xmlns:a16="http://schemas.microsoft.com/office/drawing/2014/main" id="{81541128-749C-42E3-A55A-BEAE2EDA53F8}"/>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9D7CF0DC-CFB4-40D4-94CE-AE435B99E7D0}"/>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01ABF796-0E2D-4331-B0A8-D50EBDBE74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grpSp>
        <p:nvGrpSpPr>
          <p:cNvPr id="9" name="Group 8">
            <a:extLst>
              <a:ext uri="{FF2B5EF4-FFF2-40B4-BE49-F238E27FC236}">
                <a16:creationId xmlns:a16="http://schemas.microsoft.com/office/drawing/2014/main" id="{095B2E60-E033-43D0-811E-55080772E6B4}"/>
              </a:ext>
            </a:extLst>
          </p:cNvPr>
          <p:cNvGrpSpPr/>
          <p:nvPr/>
        </p:nvGrpSpPr>
        <p:grpSpPr>
          <a:xfrm>
            <a:off x="6208514" y="2367185"/>
            <a:ext cx="2409825" cy="2887638"/>
            <a:chOff x="6566061" y="2569500"/>
            <a:chExt cx="2409825" cy="2887638"/>
          </a:xfrm>
        </p:grpSpPr>
        <p:sp>
          <p:nvSpPr>
            <p:cNvPr id="7" name="TextBox 6">
              <a:extLst>
                <a:ext uri="{FF2B5EF4-FFF2-40B4-BE49-F238E27FC236}">
                  <a16:creationId xmlns:a16="http://schemas.microsoft.com/office/drawing/2014/main" id="{926850CC-6F2E-4E75-A8F8-DAC4F0DD9738}"/>
                </a:ext>
              </a:extLst>
            </p:cNvPr>
            <p:cNvSpPr txBox="1"/>
            <p:nvPr/>
          </p:nvSpPr>
          <p:spPr>
            <a:xfrm>
              <a:off x="7094105" y="5149361"/>
              <a:ext cx="1229824" cy="307777"/>
            </a:xfrm>
            <a:prstGeom prst="rect">
              <a:avLst/>
            </a:prstGeom>
            <a:noFill/>
          </p:spPr>
          <p:txBody>
            <a:bodyPr wrap="none" rtlCol="0">
              <a:spAutoFit/>
            </a:bodyPr>
            <a:lstStyle/>
            <a:p>
              <a:pPr algn="ctr"/>
              <a:r>
                <a:rPr lang="en-US" altLang="ko-KR" dirty="0"/>
                <a:t>Raspberry PI</a:t>
              </a:r>
              <a:endParaRPr lang="ko-KR" altLang="en-US" dirty="0"/>
            </a:p>
          </p:txBody>
        </p:sp>
        <p:pic>
          <p:nvPicPr>
            <p:cNvPr id="1030" name="Picture 6" descr="Image result for raspberry pi">
              <a:extLst>
                <a:ext uri="{FF2B5EF4-FFF2-40B4-BE49-F238E27FC236}">
                  <a16:creationId xmlns:a16="http://schemas.microsoft.com/office/drawing/2014/main" id="{B678A5EF-EE54-488A-87B9-85AF490CF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061" y="3181234"/>
              <a:ext cx="240982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pi, raspberry icon">
              <a:extLst>
                <a:ext uri="{FF2B5EF4-FFF2-40B4-BE49-F238E27FC236}">
                  <a16:creationId xmlns:a16="http://schemas.microsoft.com/office/drawing/2014/main" id="{99F301F9-192D-442C-BBF4-D0A027C8F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449" y="3826092"/>
              <a:ext cx="804017" cy="8040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7A4158-FEE5-46FD-99F5-882C33B10040}"/>
                </a:ext>
              </a:extLst>
            </p:cNvPr>
            <p:cNvSpPr txBox="1"/>
            <p:nvPr/>
          </p:nvSpPr>
          <p:spPr>
            <a:xfrm>
              <a:off x="6939415" y="2569500"/>
              <a:ext cx="1539204" cy="523220"/>
            </a:xfrm>
            <a:prstGeom prst="rect">
              <a:avLst/>
            </a:prstGeom>
            <a:noFill/>
          </p:spPr>
          <p:txBody>
            <a:bodyPr wrap="none" rtlCol="0">
              <a:spAutoFit/>
            </a:bodyPr>
            <a:lstStyle/>
            <a:p>
              <a:pPr algn="ctr"/>
              <a:r>
                <a:rPr lang="ko-KR" altLang="en-US" dirty="0"/>
                <a:t>자율 주행</a:t>
              </a:r>
              <a:endParaRPr lang="en-US" altLang="ko-KR" dirty="0"/>
            </a:p>
            <a:p>
              <a:pPr algn="ctr"/>
              <a:r>
                <a:rPr lang="en-US" altLang="ko-KR" dirty="0"/>
                <a:t>Web Server </a:t>
              </a:r>
              <a:r>
                <a:rPr lang="ko-KR" altLang="en-US" dirty="0"/>
                <a:t>실행</a:t>
              </a:r>
            </a:p>
          </p:txBody>
        </p:sp>
      </p:grpSp>
      <p:sp>
        <p:nvSpPr>
          <p:cNvPr id="14" name="TextBox 13">
            <a:extLst>
              <a:ext uri="{FF2B5EF4-FFF2-40B4-BE49-F238E27FC236}">
                <a16:creationId xmlns:a16="http://schemas.microsoft.com/office/drawing/2014/main" id="{8402CCFB-FE15-477F-9696-9FCD2E6EE217}"/>
              </a:ext>
            </a:extLst>
          </p:cNvPr>
          <p:cNvSpPr txBox="1"/>
          <p:nvPr/>
        </p:nvSpPr>
        <p:spPr>
          <a:xfrm>
            <a:off x="4538713" y="4743973"/>
            <a:ext cx="595035" cy="307777"/>
          </a:xfrm>
          <a:prstGeom prst="rect">
            <a:avLst/>
          </a:prstGeom>
          <a:noFill/>
        </p:spPr>
        <p:txBody>
          <a:bodyPr wrap="none" rtlCol="0">
            <a:spAutoFit/>
          </a:bodyPr>
          <a:lstStyle/>
          <a:p>
            <a:pPr algn="ctr"/>
            <a:r>
              <a:rPr lang="en-US" altLang="ko-KR" dirty="0"/>
              <a:t>WEB</a:t>
            </a:r>
            <a:endParaRPr lang="ko-KR" altLang="en-US" dirty="0"/>
          </a:p>
        </p:txBody>
      </p:sp>
      <p:pic>
        <p:nvPicPr>
          <p:cNvPr id="10" name="Picture 9">
            <a:extLst>
              <a:ext uri="{FF2B5EF4-FFF2-40B4-BE49-F238E27FC236}">
                <a16:creationId xmlns:a16="http://schemas.microsoft.com/office/drawing/2014/main" id="{B1AFA934-FBBA-46B1-BFC2-D379B56C9B13}"/>
              </a:ext>
            </a:extLst>
          </p:cNvPr>
          <p:cNvPicPr>
            <a:picLocks noChangeAspect="1"/>
          </p:cNvPicPr>
          <p:nvPr/>
        </p:nvPicPr>
        <p:blipFill>
          <a:blip r:embed="rId4"/>
          <a:stretch>
            <a:fillRect/>
          </a:stretch>
        </p:blipFill>
        <p:spPr>
          <a:xfrm>
            <a:off x="3935098" y="3259932"/>
            <a:ext cx="1634718" cy="1362265"/>
          </a:xfrm>
          <a:prstGeom prst="rect">
            <a:avLst/>
          </a:prstGeom>
        </p:spPr>
      </p:pic>
      <p:cxnSp>
        <p:nvCxnSpPr>
          <p:cNvPr id="13" name="Straight Arrow Connector 12">
            <a:extLst>
              <a:ext uri="{FF2B5EF4-FFF2-40B4-BE49-F238E27FC236}">
                <a16:creationId xmlns:a16="http://schemas.microsoft.com/office/drawing/2014/main" id="{AEC6BD26-BFA1-44CB-9F66-4D4F4CCD1538}"/>
              </a:ext>
            </a:extLst>
          </p:cNvPr>
          <p:cNvCxnSpPr>
            <a:cxnSpLocks/>
            <a:stCxn id="12" idx="3"/>
            <a:endCxn id="10" idx="1"/>
          </p:cNvCxnSpPr>
          <p:nvPr/>
        </p:nvCxnSpPr>
        <p:spPr>
          <a:xfrm flipV="1">
            <a:off x="2295081" y="3941065"/>
            <a:ext cx="1640017" cy="6148"/>
          </a:xfrm>
          <a:prstGeom prst="straightConnector1">
            <a:avLst/>
          </a:prstGeom>
          <a:ln w="127000">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263C9AE2-456F-4465-B38D-3EBC90BC7F13}"/>
              </a:ext>
            </a:extLst>
          </p:cNvPr>
          <p:cNvCxnSpPr>
            <a:cxnSpLocks/>
            <a:endCxn id="1030" idx="1"/>
          </p:cNvCxnSpPr>
          <p:nvPr/>
        </p:nvCxnSpPr>
        <p:spPr>
          <a:xfrm flipV="1">
            <a:off x="5083193" y="3926657"/>
            <a:ext cx="1125321" cy="52156"/>
          </a:xfrm>
          <a:prstGeom prst="straightConnector1">
            <a:avLst/>
          </a:prstGeom>
          <a:ln w="127000">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0B24506D-3BA9-4E18-A11D-3E9F008BA577}"/>
              </a:ext>
            </a:extLst>
          </p:cNvPr>
          <p:cNvSpPr txBox="1"/>
          <p:nvPr/>
        </p:nvSpPr>
        <p:spPr>
          <a:xfrm>
            <a:off x="2650056" y="3599973"/>
            <a:ext cx="482824" cy="307777"/>
          </a:xfrm>
          <a:prstGeom prst="rect">
            <a:avLst/>
          </a:prstGeom>
          <a:noFill/>
        </p:spPr>
        <p:txBody>
          <a:bodyPr wrap="none" rtlCol="0">
            <a:spAutoFit/>
          </a:bodyPr>
          <a:lstStyle/>
          <a:p>
            <a:pPr algn="ctr"/>
            <a:r>
              <a:rPr lang="en-US" altLang="ko-KR" dirty="0"/>
              <a:t>http</a:t>
            </a:r>
            <a:endParaRPr lang="ko-KR" altLang="en-US" dirty="0"/>
          </a:p>
        </p:txBody>
      </p:sp>
      <p:pic>
        <p:nvPicPr>
          <p:cNvPr id="1026" name="Picture 2" descr="Image result for web browser">
            <a:extLst>
              <a:ext uri="{FF2B5EF4-FFF2-40B4-BE49-F238E27FC236}">
                <a16:creationId xmlns:a16="http://schemas.microsoft.com/office/drawing/2014/main" id="{D8AFD30F-EDBD-47A1-B428-44F6DA56E7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8510" y="5178146"/>
            <a:ext cx="1091776" cy="85107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96D2642B-BE0E-4DEC-ADFA-A178C47B7AD6}"/>
              </a:ext>
            </a:extLst>
          </p:cNvPr>
          <p:cNvCxnSpPr>
            <a:cxnSpLocks/>
            <a:stCxn id="1026" idx="0"/>
          </p:cNvCxnSpPr>
          <p:nvPr/>
        </p:nvCxnSpPr>
        <p:spPr>
          <a:xfrm flipV="1">
            <a:off x="3094398" y="4257522"/>
            <a:ext cx="970271" cy="92062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12" name="Picture 11">
            <a:extLst>
              <a:ext uri="{FF2B5EF4-FFF2-40B4-BE49-F238E27FC236}">
                <a16:creationId xmlns:a16="http://schemas.microsoft.com/office/drawing/2014/main" id="{3A786BB0-A942-4A51-AEEA-9A0DC8B17184}"/>
              </a:ext>
            </a:extLst>
          </p:cNvPr>
          <p:cNvPicPr>
            <a:picLocks noChangeAspect="1"/>
          </p:cNvPicPr>
          <p:nvPr/>
        </p:nvPicPr>
        <p:blipFill>
          <a:blip r:embed="rId6"/>
          <a:stretch>
            <a:fillRect/>
          </a:stretch>
        </p:blipFill>
        <p:spPr>
          <a:xfrm>
            <a:off x="1141251" y="2710132"/>
            <a:ext cx="1153830" cy="2474161"/>
          </a:xfrm>
          <a:prstGeom prst="rect">
            <a:avLst/>
          </a:prstGeom>
        </p:spPr>
      </p:pic>
    </p:spTree>
    <p:extLst>
      <p:ext uri="{BB962C8B-B14F-4D97-AF65-F5344CB8AC3E}">
        <p14:creationId xmlns:p14="http://schemas.microsoft.com/office/powerpoint/2010/main" val="320704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F6FD-5E73-49FF-B8B9-62EB28CB4922}"/>
              </a:ext>
            </a:extLst>
          </p:cNvPr>
          <p:cNvSpPr>
            <a:spLocks noGrp="1"/>
          </p:cNvSpPr>
          <p:nvPr>
            <p:ph type="title"/>
          </p:nvPr>
        </p:nvSpPr>
        <p:spPr/>
        <p:txBody>
          <a:bodyPr/>
          <a:lstStyle/>
          <a:p>
            <a:r>
              <a:rPr lang="ko-KR" altLang="en-US" dirty="0"/>
              <a:t>차량 웹 서버 실행</a:t>
            </a:r>
          </a:p>
        </p:txBody>
      </p:sp>
      <p:sp>
        <p:nvSpPr>
          <p:cNvPr id="3" name="Text Placeholder 2">
            <a:extLst>
              <a:ext uri="{FF2B5EF4-FFF2-40B4-BE49-F238E27FC236}">
                <a16:creationId xmlns:a16="http://schemas.microsoft.com/office/drawing/2014/main" id="{3A554D08-4BDA-4B85-AFA2-DE7F6DB6570B}"/>
              </a:ext>
            </a:extLst>
          </p:cNvPr>
          <p:cNvSpPr>
            <a:spLocks noGrp="1"/>
          </p:cNvSpPr>
          <p:nvPr>
            <p:ph type="body" idx="1"/>
          </p:nvPr>
        </p:nvSpPr>
        <p:spPr>
          <a:xfrm>
            <a:off x="681038" y="1255270"/>
            <a:ext cx="6469570" cy="3060698"/>
          </a:xfrm>
        </p:spPr>
        <p:txBody>
          <a:bodyPr>
            <a:normAutofit/>
          </a:bodyPr>
          <a:lstStyle/>
          <a:p>
            <a:pPr>
              <a:lnSpc>
                <a:spcPct val="120000"/>
              </a:lnSpc>
            </a:pPr>
            <a:r>
              <a:rPr lang="ko-KR" altLang="en-US" sz="1800" dirty="0"/>
              <a:t>차량 웹 서버 구조</a:t>
            </a:r>
            <a:endParaRPr lang="en-US" altLang="ko-KR" sz="1800" dirty="0"/>
          </a:p>
          <a:p>
            <a:pPr lvl="1">
              <a:lnSpc>
                <a:spcPct val="120000"/>
              </a:lnSpc>
            </a:pPr>
            <a:r>
              <a:rPr lang="en-US" altLang="ko-KR" sz="1800" dirty="0"/>
              <a:t>Flask, OpenCv 3.x</a:t>
            </a:r>
            <a:r>
              <a:rPr lang="ko-KR" altLang="en-US" sz="1800" dirty="0"/>
              <a:t> 프레임웍 사용하여 만듬</a:t>
            </a:r>
            <a:r>
              <a:rPr lang="en-US" altLang="ko-KR" sz="1800" dirty="0"/>
              <a:t>.</a:t>
            </a:r>
          </a:p>
          <a:p>
            <a:pPr lvl="2">
              <a:lnSpc>
                <a:spcPct val="120000"/>
              </a:lnSpc>
            </a:pPr>
            <a:r>
              <a:rPr lang="en-US" altLang="ko-KR" sz="1800" dirty="0">
                <a:hlinkClick r:id="rId2"/>
              </a:rPr>
              <a:t>https://www.palletsprojects.com/p/flask/</a:t>
            </a:r>
            <a:endParaRPr lang="en-US" altLang="ko-KR" sz="1800" dirty="0"/>
          </a:p>
          <a:p>
            <a:pPr lvl="2">
              <a:lnSpc>
                <a:spcPct val="120000"/>
              </a:lnSpc>
            </a:pPr>
            <a:r>
              <a:rPr lang="en-US" altLang="ko-KR" sz="1800" dirty="0">
                <a:hlinkClick r:id="rId3"/>
              </a:rPr>
              <a:t>https://opencv.org/</a:t>
            </a:r>
            <a:endParaRPr lang="en-US" altLang="ko-KR" sz="1800" dirty="0"/>
          </a:p>
          <a:p>
            <a:pPr>
              <a:lnSpc>
                <a:spcPct val="120000"/>
              </a:lnSpc>
            </a:pPr>
            <a:r>
              <a:rPr lang="ko-KR" altLang="en-US" sz="1800" dirty="0"/>
              <a:t>라즈베리파이에서 자율주행차 웹 서버를 실행한다</a:t>
            </a:r>
            <a:r>
              <a:rPr lang="en-US" altLang="ko-KR" sz="1800" dirty="0"/>
              <a:t>.</a:t>
            </a:r>
          </a:p>
          <a:p>
            <a:pPr lvl="1">
              <a:lnSpc>
                <a:spcPct val="120000"/>
              </a:lnSpc>
              <a:buFont typeface="Wingdings" panose="05000000000000000000" pitchFamily="2" charset="2"/>
              <a:buChar char="Ø"/>
            </a:pPr>
            <a:r>
              <a:rPr lang="en-US" altLang="ko-KR" sz="1800" dirty="0"/>
              <a:t>cd ~/ads/gps</a:t>
            </a:r>
          </a:p>
          <a:p>
            <a:pPr lvl="1">
              <a:lnSpc>
                <a:spcPct val="120000"/>
              </a:lnSpc>
              <a:buFont typeface="Wingdings" panose="05000000000000000000" pitchFamily="2" charset="2"/>
              <a:buChar char="Ø"/>
            </a:pPr>
            <a:r>
              <a:rPr lang="en-US" altLang="ko-KR" sz="1800" dirty="0"/>
              <a:t>sudo</a:t>
            </a:r>
            <a:r>
              <a:rPr lang="ko-KR" altLang="en-US" sz="1800" dirty="0"/>
              <a:t> </a:t>
            </a:r>
            <a:r>
              <a:rPr lang="en-US" altLang="ko-KR" sz="1800" dirty="0"/>
              <a:t>python3</a:t>
            </a:r>
            <a:r>
              <a:rPr lang="ko-KR" altLang="en-US" sz="1800" dirty="0"/>
              <a:t> </a:t>
            </a:r>
            <a:r>
              <a:rPr lang="en-US" altLang="ko-KR" sz="1800" dirty="0"/>
              <a:t>car_server.py</a:t>
            </a:r>
          </a:p>
          <a:p>
            <a:pPr>
              <a:lnSpc>
                <a:spcPct val="120000"/>
              </a:lnSpc>
            </a:pPr>
            <a:endParaRPr lang="ko-KR" altLang="en-US" sz="1800" dirty="0"/>
          </a:p>
        </p:txBody>
      </p:sp>
      <p:sp>
        <p:nvSpPr>
          <p:cNvPr id="4" name="Date Placeholder 3">
            <a:extLst>
              <a:ext uri="{FF2B5EF4-FFF2-40B4-BE49-F238E27FC236}">
                <a16:creationId xmlns:a16="http://schemas.microsoft.com/office/drawing/2014/main" id="{27A677B4-F075-4BBD-9BC2-3B79D8F620AC}"/>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89C20A46-5FD6-4F52-839B-7245742185DC}"/>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CD5B9779-316B-4C69-BA69-D15CD5E8B5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pic>
        <p:nvPicPr>
          <p:cNvPr id="9" name="Picture 8">
            <a:extLst>
              <a:ext uri="{FF2B5EF4-FFF2-40B4-BE49-F238E27FC236}">
                <a16:creationId xmlns:a16="http://schemas.microsoft.com/office/drawing/2014/main" id="{553B295F-CF7F-434E-95CB-75E9D4F545E9}"/>
              </a:ext>
            </a:extLst>
          </p:cNvPr>
          <p:cNvPicPr>
            <a:picLocks noChangeAspect="1"/>
          </p:cNvPicPr>
          <p:nvPr/>
        </p:nvPicPr>
        <p:blipFill>
          <a:blip r:embed="rId4"/>
          <a:stretch>
            <a:fillRect/>
          </a:stretch>
        </p:blipFill>
        <p:spPr>
          <a:xfrm>
            <a:off x="974913" y="4389120"/>
            <a:ext cx="6401693" cy="1714739"/>
          </a:xfrm>
          <a:prstGeom prst="rect">
            <a:avLst/>
          </a:prstGeom>
        </p:spPr>
        <p:style>
          <a:lnRef idx="3">
            <a:schemeClr val="lt1"/>
          </a:lnRef>
          <a:fillRef idx="1">
            <a:schemeClr val="accent3"/>
          </a:fillRef>
          <a:effectRef idx="1">
            <a:schemeClr val="accent3"/>
          </a:effectRef>
          <a:fontRef idx="minor">
            <a:schemeClr val="lt1"/>
          </a:fontRef>
        </p:style>
      </p:pic>
      <p:pic>
        <p:nvPicPr>
          <p:cNvPr id="8" name="Picture 7">
            <a:extLst>
              <a:ext uri="{FF2B5EF4-FFF2-40B4-BE49-F238E27FC236}">
                <a16:creationId xmlns:a16="http://schemas.microsoft.com/office/drawing/2014/main" id="{ECCFACE2-E3E7-47CF-8222-5FBC30C561EF}"/>
              </a:ext>
            </a:extLst>
          </p:cNvPr>
          <p:cNvPicPr>
            <a:picLocks noChangeAspect="1"/>
          </p:cNvPicPr>
          <p:nvPr/>
        </p:nvPicPr>
        <p:blipFill>
          <a:blip r:embed="rId5"/>
          <a:stretch>
            <a:fillRect/>
          </a:stretch>
        </p:blipFill>
        <p:spPr>
          <a:xfrm>
            <a:off x="6345936" y="2526710"/>
            <a:ext cx="3145386" cy="3756490"/>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27968920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윈도우용 </a:t>
            </a:r>
            <a:r>
              <a:rPr lang="en-US" altLang="ko-KR" dirty="0"/>
              <a:t>git </a:t>
            </a:r>
            <a:r>
              <a:rPr lang="ko-KR" altLang="en-US" dirty="0"/>
              <a:t>프로그램 설치</a:t>
            </a:r>
            <a:endParaRPr lang="en-US" dirty="0"/>
          </a:p>
        </p:txBody>
      </p:sp>
      <p:sp>
        <p:nvSpPr>
          <p:cNvPr id="3" name="텍스트 개체 틀 2"/>
          <p:cNvSpPr>
            <a:spLocks noGrp="1"/>
          </p:cNvSpPr>
          <p:nvPr>
            <p:ph type="body" idx="1"/>
          </p:nvPr>
        </p:nvSpPr>
        <p:spPr/>
        <p:txBody>
          <a:bodyPr/>
          <a:lstStyle/>
          <a:p>
            <a:r>
              <a:rPr lang="ko-KR" altLang="en-US" dirty="0"/>
              <a:t>아래 주소에서 윈도우용 </a:t>
            </a:r>
            <a:r>
              <a:rPr lang="en-US" altLang="ko-KR" dirty="0"/>
              <a:t>git </a:t>
            </a:r>
            <a:r>
              <a:rPr lang="ko-KR" altLang="en-US" dirty="0"/>
              <a:t>프로그램을 다운로드 후 설치한다</a:t>
            </a:r>
            <a:r>
              <a:rPr lang="en-US" altLang="ko-KR" dirty="0"/>
              <a:t>.</a:t>
            </a:r>
          </a:p>
          <a:p>
            <a:pPr lvl="1"/>
            <a:r>
              <a:rPr lang="en-US" dirty="0">
                <a:hlinkClick r:id="rId2"/>
              </a:rPr>
              <a:t>https://git-scm.com/</a:t>
            </a:r>
            <a:endParaRPr lang="en-US" dirty="0"/>
          </a:p>
        </p:txBody>
      </p:sp>
      <p:sp>
        <p:nvSpPr>
          <p:cNvPr id="4" name="날짜 개체 틀 3"/>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바닥글 개체 틀 4"/>
          <p:cNvSpPr>
            <a:spLocks noGrp="1"/>
          </p:cNvSpPr>
          <p:nvPr>
            <p:ph type="ftr" idx="11"/>
          </p:nvPr>
        </p:nvSpPr>
        <p:spPr/>
        <p:txBody>
          <a:bodyPr/>
          <a:lstStyle/>
          <a:p>
            <a:r>
              <a:rPr lang="ko-KR" altLang="en-US"/>
              <a:t>자율주행차 제어기 설계</a:t>
            </a:r>
          </a:p>
        </p:txBody>
      </p:sp>
      <p:sp>
        <p:nvSpPr>
          <p:cNvPr id="6" name="슬라이드 번호 개체 틀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74</a:t>
            </a:fld>
            <a:endParaRPr lang="en-US"/>
          </a:p>
        </p:txBody>
      </p:sp>
      <p:grpSp>
        <p:nvGrpSpPr>
          <p:cNvPr id="9" name="그룹 8"/>
          <p:cNvGrpSpPr/>
          <p:nvPr/>
        </p:nvGrpSpPr>
        <p:grpSpPr>
          <a:xfrm>
            <a:off x="1099782" y="2855583"/>
            <a:ext cx="2942174" cy="2206856"/>
            <a:chOff x="884420" y="2397189"/>
            <a:chExt cx="4797428" cy="3216628"/>
          </a:xfrm>
        </p:grpSpPr>
        <p:pic>
          <p:nvPicPr>
            <p:cNvPr id="7" name="그림 6"/>
            <p:cNvPicPr>
              <a:picLocks noChangeAspect="1"/>
            </p:cNvPicPr>
            <p:nvPr/>
          </p:nvPicPr>
          <p:blipFill>
            <a:blip r:embed="rId3"/>
            <a:stretch>
              <a:fillRect/>
            </a:stretch>
          </p:blipFill>
          <p:spPr>
            <a:xfrm>
              <a:off x="884420" y="2397189"/>
              <a:ext cx="4797428" cy="3216628"/>
            </a:xfrm>
            <a:prstGeom prst="rect">
              <a:avLst/>
            </a:prstGeom>
          </p:spPr>
          <p:style>
            <a:lnRef idx="3">
              <a:schemeClr val="lt1"/>
            </a:lnRef>
            <a:fillRef idx="1">
              <a:schemeClr val="accent3"/>
            </a:fillRef>
            <a:effectRef idx="1">
              <a:schemeClr val="accent3"/>
            </a:effectRef>
            <a:fontRef idx="minor">
              <a:schemeClr val="lt1"/>
            </a:fontRef>
          </p:style>
        </p:pic>
        <p:sp>
          <p:nvSpPr>
            <p:cNvPr id="8" name="Rectangle 17">
              <a:extLst>
                <a:ext uri="{FF2B5EF4-FFF2-40B4-BE49-F238E27FC236}">
                  <a16:creationId xmlns:a16="http://schemas.microsoft.com/office/drawing/2014/main" id="{66E6D786-8A26-49A7-99D1-AF70C9A2D454}"/>
                </a:ext>
              </a:extLst>
            </p:cNvPr>
            <p:cNvSpPr/>
            <p:nvPr/>
          </p:nvSpPr>
          <p:spPr>
            <a:xfrm>
              <a:off x="4107838" y="4301208"/>
              <a:ext cx="1393552" cy="325175"/>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pic>
        <p:nvPicPr>
          <p:cNvPr id="10" name="그림 9"/>
          <p:cNvPicPr>
            <a:picLocks noChangeAspect="1"/>
          </p:cNvPicPr>
          <p:nvPr/>
        </p:nvPicPr>
        <p:blipFill>
          <a:blip r:embed="rId4"/>
          <a:stretch>
            <a:fillRect/>
          </a:stretch>
        </p:blipFill>
        <p:spPr>
          <a:xfrm>
            <a:off x="4352413" y="1960978"/>
            <a:ext cx="2558681" cy="1984388"/>
          </a:xfrm>
          <a:prstGeom prst="rect">
            <a:avLst/>
          </a:prstGeom>
        </p:spPr>
      </p:pic>
      <p:pic>
        <p:nvPicPr>
          <p:cNvPr id="11" name="그림 10"/>
          <p:cNvPicPr>
            <a:picLocks noChangeAspect="1"/>
          </p:cNvPicPr>
          <p:nvPr/>
        </p:nvPicPr>
        <p:blipFill>
          <a:blip r:embed="rId5"/>
          <a:stretch>
            <a:fillRect/>
          </a:stretch>
        </p:blipFill>
        <p:spPr>
          <a:xfrm>
            <a:off x="4800599" y="2264787"/>
            <a:ext cx="2845532" cy="2206855"/>
          </a:xfrm>
          <a:prstGeom prst="rect">
            <a:avLst/>
          </a:prstGeom>
        </p:spPr>
      </p:pic>
      <p:pic>
        <p:nvPicPr>
          <p:cNvPr id="12" name="그림 11"/>
          <p:cNvPicPr>
            <a:picLocks noChangeAspect="1"/>
          </p:cNvPicPr>
          <p:nvPr/>
        </p:nvPicPr>
        <p:blipFill>
          <a:blip r:embed="rId6"/>
          <a:stretch>
            <a:fillRect/>
          </a:stretch>
        </p:blipFill>
        <p:spPr>
          <a:xfrm>
            <a:off x="5180410" y="2774452"/>
            <a:ext cx="3125794" cy="2424213"/>
          </a:xfrm>
          <a:prstGeom prst="rect">
            <a:avLst/>
          </a:prstGeom>
        </p:spPr>
      </p:pic>
      <p:pic>
        <p:nvPicPr>
          <p:cNvPr id="13" name="그림 12"/>
          <p:cNvPicPr>
            <a:picLocks noChangeAspect="1"/>
          </p:cNvPicPr>
          <p:nvPr/>
        </p:nvPicPr>
        <p:blipFill>
          <a:blip r:embed="rId7"/>
          <a:stretch>
            <a:fillRect/>
          </a:stretch>
        </p:blipFill>
        <p:spPr>
          <a:xfrm>
            <a:off x="5669598" y="3191280"/>
            <a:ext cx="2942174" cy="2281806"/>
          </a:xfrm>
          <a:prstGeom prst="rect">
            <a:avLst/>
          </a:prstGeom>
        </p:spPr>
      </p:pic>
      <p:pic>
        <p:nvPicPr>
          <p:cNvPr id="14" name="그림 13"/>
          <p:cNvPicPr>
            <a:picLocks noChangeAspect="1"/>
          </p:cNvPicPr>
          <p:nvPr/>
        </p:nvPicPr>
        <p:blipFill>
          <a:blip r:embed="rId8"/>
          <a:stretch>
            <a:fillRect/>
          </a:stretch>
        </p:blipFill>
        <p:spPr>
          <a:xfrm>
            <a:off x="6202817" y="3531713"/>
            <a:ext cx="3000160" cy="2326777"/>
          </a:xfrm>
          <a:prstGeom prst="rect">
            <a:avLst/>
          </a:prstGeom>
        </p:spPr>
      </p:pic>
      <p:pic>
        <p:nvPicPr>
          <p:cNvPr id="15" name="그림 14"/>
          <p:cNvPicPr>
            <a:picLocks noChangeAspect="1"/>
          </p:cNvPicPr>
          <p:nvPr/>
        </p:nvPicPr>
        <p:blipFill>
          <a:blip r:embed="rId9"/>
          <a:stretch>
            <a:fillRect/>
          </a:stretch>
        </p:blipFill>
        <p:spPr>
          <a:xfrm>
            <a:off x="6703727" y="3959011"/>
            <a:ext cx="2863183" cy="2220544"/>
          </a:xfrm>
          <a:prstGeom prst="rect">
            <a:avLst/>
          </a:prstGeom>
        </p:spPr>
      </p:pic>
      <p:sp>
        <p:nvSpPr>
          <p:cNvPr id="19" name="위쪽 화살표 18"/>
          <p:cNvSpPr/>
          <p:nvPr/>
        </p:nvSpPr>
        <p:spPr>
          <a:xfrm rot="7243366">
            <a:off x="8042971" y="1562260"/>
            <a:ext cx="680235" cy="1960526"/>
          </a:xfrm>
          <a:prstGeom prst="up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36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9874-45E3-43B7-B06C-12C1CE0F3CD7}"/>
              </a:ext>
            </a:extLst>
          </p:cNvPr>
          <p:cNvSpPr>
            <a:spLocks noGrp="1"/>
          </p:cNvSpPr>
          <p:nvPr>
            <p:ph type="title"/>
          </p:nvPr>
        </p:nvSpPr>
        <p:spPr/>
        <p:txBody>
          <a:bodyPr>
            <a:noAutofit/>
          </a:bodyPr>
          <a:lstStyle/>
          <a:p>
            <a:r>
              <a:rPr lang="en-US" altLang="ko-KR" sz="3600" dirty="0"/>
              <a:t>GitHub</a:t>
            </a:r>
            <a:r>
              <a:rPr lang="ko-KR" altLang="en-US" sz="3600" dirty="0"/>
              <a:t> 안드로이드 프로젝트 생성하기</a:t>
            </a:r>
          </a:p>
        </p:txBody>
      </p:sp>
      <p:sp>
        <p:nvSpPr>
          <p:cNvPr id="3" name="Text Placeholder 2">
            <a:extLst>
              <a:ext uri="{FF2B5EF4-FFF2-40B4-BE49-F238E27FC236}">
                <a16:creationId xmlns:a16="http://schemas.microsoft.com/office/drawing/2014/main" id="{4C88A0C7-FA0A-4E19-9565-C128CB48FC94}"/>
              </a:ext>
            </a:extLst>
          </p:cNvPr>
          <p:cNvSpPr>
            <a:spLocks noGrp="1"/>
          </p:cNvSpPr>
          <p:nvPr>
            <p:ph type="body" idx="1"/>
          </p:nvPr>
        </p:nvSpPr>
        <p:spPr>
          <a:xfrm>
            <a:off x="681038" y="1255271"/>
            <a:ext cx="8543925" cy="1451931"/>
          </a:xfrm>
        </p:spPr>
        <p:txBody>
          <a:bodyPr>
            <a:normAutofit lnSpcReduction="10000"/>
          </a:bodyPr>
          <a:lstStyle/>
          <a:p>
            <a:r>
              <a:rPr lang="ko-KR" altLang="en-US" dirty="0"/>
              <a:t>현재 프로젝트를 닫는다</a:t>
            </a:r>
            <a:r>
              <a:rPr lang="en-US" altLang="ko-KR" dirty="0"/>
              <a:t>.</a:t>
            </a:r>
          </a:p>
          <a:p>
            <a:pPr lvl="1"/>
            <a:r>
              <a:rPr lang="ko-KR" altLang="en-US" dirty="0"/>
              <a:t>메뉴 </a:t>
            </a:r>
            <a:r>
              <a:rPr lang="en-US" altLang="ko-KR" dirty="0"/>
              <a:t>=&gt; File =&gt; Close Project</a:t>
            </a:r>
          </a:p>
          <a:p>
            <a:r>
              <a:rPr lang="en-US" altLang="ko-KR" dirty="0"/>
              <a:t>Clone Repository</a:t>
            </a:r>
            <a:r>
              <a:rPr lang="ko-KR" altLang="en-US" dirty="0"/>
              <a:t>에 아래의 </a:t>
            </a:r>
            <a:r>
              <a:rPr lang="en-US" altLang="ko-KR" dirty="0"/>
              <a:t>Git </a:t>
            </a:r>
            <a:r>
              <a:rPr lang="ko-KR" altLang="en-US" dirty="0"/>
              <a:t>저장소 주소를 입력한다</a:t>
            </a:r>
            <a:r>
              <a:rPr lang="en-US" altLang="ko-KR" dirty="0"/>
              <a:t>.</a:t>
            </a:r>
          </a:p>
          <a:p>
            <a:pPr lvl="1"/>
            <a:r>
              <a:rPr lang="en-US" altLang="ko-KR" dirty="0">
                <a:hlinkClick r:id="rId2"/>
              </a:rPr>
              <a:t>https://github.com/sunabove/lec_1921_car_app.git</a:t>
            </a:r>
            <a:r>
              <a:rPr lang="en-US" altLang="ko-KR" dirty="0"/>
              <a:t> </a:t>
            </a:r>
            <a:endParaRPr lang="ko-KR" altLang="en-US" dirty="0"/>
          </a:p>
        </p:txBody>
      </p:sp>
      <p:sp>
        <p:nvSpPr>
          <p:cNvPr id="4" name="Date Placeholder 3">
            <a:extLst>
              <a:ext uri="{FF2B5EF4-FFF2-40B4-BE49-F238E27FC236}">
                <a16:creationId xmlns:a16="http://schemas.microsoft.com/office/drawing/2014/main" id="{CA5C98E6-D144-4AF4-9C35-E404B47DF4D3}"/>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606ADF1B-02AC-4852-8766-59EBAA4F42B3}"/>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A00CB6E-6A0F-43CA-AC82-9A7CD751EC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grpSp>
        <p:nvGrpSpPr>
          <p:cNvPr id="12" name="Group 11">
            <a:extLst>
              <a:ext uri="{FF2B5EF4-FFF2-40B4-BE49-F238E27FC236}">
                <a16:creationId xmlns:a16="http://schemas.microsoft.com/office/drawing/2014/main" id="{EFBE01D6-5F92-478E-91D7-52C357B39FA9}"/>
              </a:ext>
            </a:extLst>
          </p:cNvPr>
          <p:cNvGrpSpPr/>
          <p:nvPr/>
        </p:nvGrpSpPr>
        <p:grpSpPr>
          <a:xfrm>
            <a:off x="1185334" y="3338996"/>
            <a:ext cx="4777481" cy="3017356"/>
            <a:chOff x="1262247" y="2585373"/>
            <a:chExt cx="4777481" cy="3017356"/>
          </a:xfrm>
        </p:grpSpPr>
        <p:pic>
          <p:nvPicPr>
            <p:cNvPr id="10" name="Picture 9">
              <a:extLst>
                <a:ext uri="{FF2B5EF4-FFF2-40B4-BE49-F238E27FC236}">
                  <a16:creationId xmlns:a16="http://schemas.microsoft.com/office/drawing/2014/main" id="{16DCA62A-8436-4DDF-86C3-70398A19FD42}"/>
                </a:ext>
              </a:extLst>
            </p:cNvPr>
            <p:cNvPicPr>
              <a:picLocks noChangeAspect="1"/>
            </p:cNvPicPr>
            <p:nvPr/>
          </p:nvPicPr>
          <p:blipFill>
            <a:blip r:embed="rId3"/>
            <a:stretch>
              <a:fillRect/>
            </a:stretch>
          </p:blipFill>
          <p:spPr>
            <a:xfrm>
              <a:off x="1262247" y="2585373"/>
              <a:ext cx="4777481" cy="3017356"/>
            </a:xfrm>
            <a:prstGeom prst="rect">
              <a:avLst/>
            </a:prstGeom>
          </p:spPr>
          <p:style>
            <a:lnRef idx="3">
              <a:schemeClr val="lt1"/>
            </a:lnRef>
            <a:fillRef idx="1">
              <a:schemeClr val="accent3"/>
            </a:fillRef>
            <a:effectRef idx="1">
              <a:schemeClr val="accent3"/>
            </a:effectRef>
            <a:fontRef idx="minor">
              <a:schemeClr val="lt1"/>
            </a:fontRef>
          </p:style>
        </p:pic>
        <p:sp>
          <p:nvSpPr>
            <p:cNvPr id="11" name="Rectangle 10">
              <a:extLst>
                <a:ext uri="{FF2B5EF4-FFF2-40B4-BE49-F238E27FC236}">
                  <a16:creationId xmlns:a16="http://schemas.microsoft.com/office/drawing/2014/main" id="{06D863D5-E136-4F56-B218-AEBCF64CC6EF}"/>
                </a:ext>
              </a:extLst>
            </p:cNvPr>
            <p:cNvSpPr/>
            <p:nvPr/>
          </p:nvSpPr>
          <p:spPr>
            <a:xfrm>
              <a:off x="3560220" y="4430388"/>
              <a:ext cx="2250921" cy="363803"/>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grpSp>
        <p:nvGrpSpPr>
          <p:cNvPr id="16" name="Group 15">
            <a:extLst>
              <a:ext uri="{FF2B5EF4-FFF2-40B4-BE49-F238E27FC236}">
                <a16:creationId xmlns:a16="http://schemas.microsoft.com/office/drawing/2014/main" id="{36250526-0C61-4909-A362-3C246505BD3D}"/>
              </a:ext>
            </a:extLst>
          </p:cNvPr>
          <p:cNvGrpSpPr/>
          <p:nvPr/>
        </p:nvGrpSpPr>
        <p:grpSpPr>
          <a:xfrm>
            <a:off x="5192806" y="3460223"/>
            <a:ext cx="4411772" cy="1308434"/>
            <a:chOff x="5192806" y="3373483"/>
            <a:chExt cx="4411772" cy="1308434"/>
          </a:xfrm>
        </p:grpSpPr>
        <p:pic>
          <p:nvPicPr>
            <p:cNvPr id="13" name="Picture 12">
              <a:extLst>
                <a:ext uri="{FF2B5EF4-FFF2-40B4-BE49-F238E27FC236}">
                  <a16:creationId xmlns:a16="http://schemas.microsoft.com/office/drawing/2014/main" id="{68AFB441-407B-4D80-9147-CFD5FB8AA07A}"/>
                </a:ext>
              </a:extLst>
            </p:cNvPr>
            <p:cNvPicPr>
              <a:picLocks noChangeAspect="1"/>
            </p:cNvPicPr>
            <p:nvPr/>
          </p:nvPicPr>
          <p:blipFill>
            <a:blip r:embed="rId4"/>
            <a:stretch>
              <a:fillRect/>
            </a:stretch>
          </p:blipFill>
          <p:spPr>
            <a:xfrm>
              <a:off x="5192806" y="3373483"/>
              <a:ext cx="4411772" cy="1308434"/>
            </a:xfrm>
            <a:prstGeom prst="rect">
              <a:avLst/>
            </a:prstGeom>
          </p:spPr>
          <p:style>
            <a:lnRef idx="3">
              <a:schemeClr val="lt1"/>
            </a:lnRef>
            <a:fillRef idx="1">
              <a:schemeClr val="accent3"/>
            </a:fillRef>
            <a:effectRef idx="1">
              <a:schemeClr val="accent3"/>
            </a:effectRef>
            <a:fontRef idx="minor">
              <a:schemeClr val="lt1"/>
            </a:fontRef>
          </p:style>
        </p:pic>
        <p:sp>
          <p:nvSpPr>
            <p:cNvPr id="14" name="Rectangle 13">
              <a:extLst>
                <a:ext uri="{FF2B5EF4-FFF2-40B4-BE49-F238E27FC236}">
                  <a16:creationId xmlns:a16="http://schemas.microsoft.com/office/drawing/2014/main" id="{D516C31C-AA89-4AA9-9B8A-0E1112330CAE}"/>
                </a:ext>
              </a:extLst>
            </p:cNvPr>
            <p:cNvSpPr/>
            <p:nvPr/>
          </p:nvSpPr>
          <p:spPr>
            <a:xfrm>
              <a:off x="5449824" y="3395537"/>
              <a:ext cx="3936425" cy="631228"/>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t"/>
            <a:lstStyle/>
            <a:p>
              <a:pPr algn="ctr">
                <a:lnSpc>
                  <a:spcPct val="150000"/>
                </a:lnSpc>
              </a:pPr>
              <a:r>
                <a:rPr lang="en-US" altLang="ko-KR" sz="1200" b="1" dirty="0">
                  <a:solidFill>
                    <a:srgbClr val="FF0000"/>
                  </a:solidFill>
                  <a:hlinkClick r:id="rId2"/>
                </a:rPr>
                <a:t>https://github.com/sunabove/lec_1921_car_app.git</a:t>
              </a:r>
              <a:r>
                <a:rPr lang="en-US" altLang="ko-KR" sz="1200" b="1" dirty="0">
                  <a:solidFill>
                    <a:srgbClr val="FF0000"/>
                  </a:solidFill>
                </a:rPr>
                <a:t> </a:t>
              </a:r>
            </a:p>
            <a:p>
              <a:pPr algn="ctr">
                <a:lnSpc>
                  <a:spcPct val="150000"/>
                </a:lnSpc>
              </a:pPr>
              <a:r>
                <a:rPr lang="ko-KR" altLang="en-US" sz="1200" b="1" dirty="0">
                  <a:solidFill>
                    <a:srgbClr val="FF0000"/>
                  </a:solidFill>
                </a:rPr>
                <a:t>입력</a:t>
              </a:r>
            </a:p>
          </p:txBody>
        </p:sp>
        <p:sp>
          <p:nvSpPr>
            <p:cNvPr id="15" name="Rectangle 14">
              <a:extLst>
                <a:ext uri="{FF2B5EF4-FFF2-40B4-BE49-F238E27FC236}">
                  <a16:creationId xmlns:a16="http://schemas.microsoft.com/office/drawing/2014/main" id="{B7F27C39-EEEE-4D47-B4C5-A16616EAE468}"/>
                </a:ext>
              </a:extLst>
            </p:cNvPr>
            <p:cNvSpPr/>
            <p:nvPr/>
          </p:nvSpPr>
          <p:spPr>
            <a:xfrm>
              <a:off x="8075776" y="4301022"/>
              <a:ext cx="1149186" cy="363803"/>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grpSp>
        <p:nvGrpSpPr>
          <p:cNvPr id="19" name="Group 18">
            <a:extLst>
              <a:ext uri="{FF2B5EF4-FFF2-40B4-BE49-F238E27FC236}">
                <a16:creationId xmlns:a16="http://schemas.microsoft.com/office/drawing/2014/main" id="{0C02887C-3AF5-49BA-842C-1D4AFB8BD117}"/>
              </a:ext>
            </a:extLst>
          </p:cNvPr>
          <p:cNvGrpSpPr/>
          <p:nvPr/>
        </p:nvGrpSpPr>
        <p:grpSpPr>
          <a:xfrm>
            <a:off x="6467111" y="5365912"/>
            <a:ext cx="2691799" cy="946864"/>
            <a:chOff x="6914888" y="5187616"/>
            <a:chExt cx="2691799" cy="946864"/>
          </a:xfrm>
        </p:grpSpPr>
        <p:pic>
          <p:nvPicPr>
            <p:cNvPr id="17" name="Picture 16">
              <a:extLst>
                <a:ext uri="{FF2B5EF4-FFF2-40B4-BE49-F238E27FC236}">
                  <a16:creationId xmlns:a16="http://schemas.microsoft.com/office/drawing/2014/main" id="{D6DA95B9-49AE-4F3A-914A-2A20B3BBC6DA}"/>
                </a:ext>
              </a:extLst>
            </p:cNvPr>
            <p:cNvPicPr>
              <a:picLocks noChangeAspect="1"/>
            </p:cNvPicPr>
            <p:nvPr/>
          </p:nvPicPr>
          <p:blipFill>
            <a:blip r:embed="rId5"/>
            <a:stretch>
              <a:fillRect/>
            </a:stretch>
          </p:blipFill>
          <p:spPr>
            <a:xfrm>
              <a:off x="6914888" y="5187616"/>
              <a:ext cx="2691799" cy="946864"/>
            </a:xfrm>
            <a:prstGeom prst="rect">
              <a:avLst/>
            </a:prstGeom>
          </p:spPr>
          <p:style>
            <a:lnRef idx="3">
              <a:schemeClr val="lt1"/>
            </a:lnRef>
            <a:fillRef idx="1">
              <a:schemeClr val="accent3"/>
            </a:fillRef>
            <a:effectRef idx="1">
              <a:schemeClr val="accent3"/>
            </a:effectRef>
            <a:fontRef idx="minor">
              <a:schemeClr val="lt1"/>
            </a:fontRef>
          </p:style>
        </p:pic>
        <p:sp>
          <p:nvSpPr>
            <p:cNvPr id="18" name="Rectangle 17">
              <a:extLst>
                <a:ext uri="{FF2B5EF4-FFF2-40B4-BE49-F238E27FC236}">
                  <a16:creationId xmlns:a16="http://schemas.microsoft.com/office/drawing/2014/main" id="{66E6D786-8A26-49A7-99D1-AF70C9A2D454}"/>
                </a:ext>
              </a:extLst>
            </p:cNvPr>
            <p:cNvSpPr/>
            <p:nvPr/>
          </p:nvSpPr>
          <p:spPr>
            <a:xfrm>
              <a:off x="7501183" y="5809305"/>
              <a:ext cx="1149186" cy="325175"/>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cxnSp>
        <p:nvCxnSpPr>
          <p:cNvPr id="21" name="Connector: Elbow 20">
            <a:extLst>
              <a:ext uri="{FF2B5EF4-FFF2-40B4-BE49-F238E27FC236}">
                <a16:creationId xmlns:a16="http://schemas.microsoft.com/office/drawing/2014/main" id="{F0B6575C-814D-4FF1-8919-458210E3E1AF}"/>
              </a:ext>
            </a:extLst>
          </p:cNvPr>
          <p:cNvCxnSpPr>
            <a:cxnSpLocks/>
            <a:stCxn id="8" idx="1"/>
            <a:endCxn id="10" idx="1"/>
          </p:cNvCxnSpPr>
          <p:nvPr/>
        </p:nvCxnSpPr>
        <p:spPr>
          <a:xfrm rot="10800000" flipH="1" flipV="1">
            <a:off x="805718" y="3726456"/>
            <a:ext cx="379616" cy="1121217"/>
          </a:xfrm>
          <a:prstGeom prst="bentConnector3">
            <a:avLst>
              <a:gd name="adj1" fmla="val -60219"/>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9D43778-D4CE-427A-B38F-1D94F930919F}"/>
              </a:ext>
            </a:extLst>
          </p:cNvPr>
          <p:cNvCxnSpPr>
            <a:cxnSpLocks/>
            <a:stCxn id="11" idx="0"/>
            <a:endCxn id="13" idx="0"/>
          </p:cNvCxnSpPr>
          <p:nvPr/>
        </p:nvCxnSpPr>
        <p:spPr>
          <a:xfrm rot="5400000" flipH="1" flipV="1">
            <a:off x="5141836" y="2927155"/>
            <a:ext cx="1723788" cy="2789924"/>
          </a:xfrm>
          <a:prstGeom prst="bentConnector3">
            <a:avLst>
              <a:gd name="adj1" fmla="val 122809"/>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8" name="Picture 7">
            <a:extLst>
              <a:ext uri="{FF2B5EF4-FFF2-40B4-BE49-F238E27FC236}">
                <a16:creationId xmlns:a16="http://schemas.microsoft.com/office/drawing/2014/main" id="{CA6D587E-FF2A-4E0C-9466-466F94380366}"/>
              </a:ext>
            </a:extLst>
          </p:cNvPr>
          <p:cNvPicPr>
            <a:picLocks noChangeAspect="1"/>
          </p:cNvPicPr>
          <p:nvPr/>
        </p:nvPicPr>
        <p:blipFill>
          <a:blip r:embed="rId6"/>
          <a:stretch>
            <a:fillRect/>
          </a:stretch>
        </p:blipFill>
        <p:spPr>
          <a:xfrm>
            <a:off x="805718" y="2878722"/>
            <a:ext cx="2003054" cy="1695469"/>
          </a:xfrm>
          <a:prstGeom prst="rect">
            <a:avLst/>
          </a:prstGeom>
        </p:spPr>
        <p:style>
          <a:lnRef idx="3">
            <a:schemeClr val="lt1"/>
          </a:lnRef>
          <a:fillRef idx="1">
            <a:schemeClr val="accent3"/>
          </a:fillRef>
          <a:effectRef idx="1">
            <a:schemeClr val="accent3"/>
          </a:effectRef>
          <a:fontRef idx="minor">
            <a:schemeClr val="lt1"/>
          </a:fontRef>
        </p:style>
      </p:pic>
      <p:cxnSp>
        <p:nvCxnSpPr>
          <p:cNvPr id="28" name="Straight Arrow Connector 27">
            <a:extLst>
              <a:ext uri="{FF2B5EF4-FFF2-40B4-BE49-F238E27FC236}">
                <a16:creationId xmlns:a16="http://schemas.microsoft.com/office/drawing/2014/main" id="{406A0E48-9647-4788-A681-65BD94548CEE}"/>
              </a:ext>
            </a:extLst>
          </p:cNvPr>
          <p:cNvCxnSpPr>
            <a:cxnSpLocks/>
            <a:endCxn id="17" idx="0"/>
          </p:cNvCxnSpPr>
          <p:nvPr/>
        </p:nvCxnSpPr>
        <p:spPr>
          <a:xfrm>
            <a:off x="7813011" y="4812233"/>
            <a:ext cx="0" cy="553679"/>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254536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5823-31C8-48AE-BD8E-0F3DA727733E}"/>
              </a:ext>
            </a:extLst>
          </p:cNvPr>
          <p:cNvSpPr>
            <a:spLocks noGrp="1"/>
          </p:cNvSpPr>
          <p:nvPr>
            <p:ph type="title"/>
          </p:nvPr>
        </p:nvSpPr>
        <p:spPr/>
        <p:txBody>
          <a:bodyPr/>
          <a:lstStyle/>
          <a:p>
            <a:r>
              <a:rPr lang="ko-KR" altLang="en-US" dirty="0"/>
              <a:t>안드로이드 앱 실행 </a:t>
            </a:r>
            <a:r>
              <a:rPr lang="en-US" altLang="ko-KR" dirty="0"/>
              <a:t>½ </a:t>
            </a:r>
            <a:endParaRPr lang="ko-KR" altLang="en-US" dirty="0"/>
          </a:p>
        </p:txBody>
      </p:sp>
      <p:sp>
        <p:nvSpPr>
          <p:cNvPr id="3" name="Text Placeholder 2">
            <a:extLst>
              <a:ext uri="{FF2B5EF4-FFF2-40B4-BE49-F238E27FC236}">
                <a16:creationId xmlns:a16="http://schemas.microsoft.com/office/drawing/2014/main" id="{A5673FD4-7E9B-498A-AE80-4152CEA43D5A}"/>
              </a:ext>
            </a:extLst>
          </p:cNvPr>
          <p:cNvSpPr>
            <a:spLocks noGrp="1"/>
          </p:cNvSpPr>
          <p:nvPr>
            <p:ph type="body" idx="1"/>
          </p:nvPr>
        </p:nvSpPr>
        <p:spPr>
          <a:xfrm>
            <a:off x="681038" y="1255271"/>
            <a:ext cx="8543925" cy="1223225"/>
          </a:xfrm>
        </p:spPr>
        <p:txBody>
          <a:bodyPr>
            <a:normAutofit fontScale="85000" lnSpcReduction="20000"/>
          </a:bodyPr>
          <a:lstStyle/>
          <a:p>
            <a:pPr>
              <a:lnSpc>
                <a:spcPct val="120000"/>
              </a:lnSpc>
            </a:pPr>
            <a:r>
              <a:rPr lang="ko-KR" altLang="en-US" dirty="0"/>
              <a:t>안드로이드 폰을 </a:t>
            </a:r>
            <a:r>
              <a:rPr lang="en-US" altLang="ko-KR" dirty="0"/>
              <a:t>USB </a:t>
            </a:r>
            <a:r>
              <a:rPr lang="ko-KR" altLang="en-US" dirty="0"/>
              <a:t>케이블로 연결한 다음에 앱을 실행한다</a:t>
            </a:r>
            <a:r>
              <a:rPr lang="en-US" altLang="ko-KR" dirty="0"/>
              <a:t>.</a:t>
            </a:r>
          </a:p>
          <a:p>
            <a:pPr>
              <a:lnSpc>
                <a:spcPct val="120000"/>
              </a:lnSpc>
            </a:pPr>
            <a:r>
              <a:rPr lang="ko-KR" altLang="en-US" dirty="0"/>
              <a:t>안드로이드 앱 실행 방법</a:t>
            </a:r>
            <a:endParaRPr lang="en-US" altLang="ko-KR" dirty="0"/>
          </a:p>
          <a:p>
            <a:pPr lvl="1">
              <a:lnSpc>
                <a:spcPct val="120000"/>
              </a:lnSpc>
            </a:pPr>
            <a:r>
              <a:rPr lang="ko-KR" altLang="en-US" dirty="0"/>
              <a:t>메뉴 </a:t>
            </a:r>
            <a:r>
              <a:rPr lang="en-US" altLang="ko-KR" dirty="0"/>
              <a:t>=&gt; Run =&gt; Run App (Shift + F10) </a:t>
            </a:r>
            <a:r>
              <a:rPr lang="ko-KR" altLang="en-US" dirty="0"/>
              <a:t>을 클릭한다</a:t>
            </a:r>
            <a:r>
              <a:rPr lang="en-US" altLang="ko-KR" dirty="0"/>
              <a:t>.</a:t>
            </a:r>
            <a:endParaRPr lang="ko-KR" altLang="en-US" dirty="0"/>
          </a:p>
        </p:txBody>
      </p:sp>
      <p:sp>
        <p:nvSpPr>
          <p:cNvPr id="4" name="Date Placeholder 3">
            <a:extLst>
              <a:ext uri="{FF2B5EF4-FFF2-40B4-BE49-F238E27FC236}">
                <a16:creationId xmlns:a16="http://schemas.microsoft.com/office/drawing/2014/main" id="{B3D4AB8C-0822-4806-921A-382084CAB3A0}"/>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1056832D-36E2-4890-A941-CB05E57D1CCC}"/>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2E7C9EFD-CB57-4DA7-B68E-E55AD01239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grpSp>
        <p:nvGrpSpPr>
          <p:cNvPr id="9" name="Group 8">
            <a:extLst>
              <a:ext uri="{FF2B5EF4-FFF2-40B4-BE49-F238E27FC236}">
                <a16:creationId xmlns:a16="http://schemas.microsoft.com/office/drawing/2014/main" id="{5849DE25-66EC-4E55-96F6-FA7B5E98B823}"/>
              </a:ext>
            </a:extLst>
          </p:cNvPr>
          <p:cNvGrpSpPr/>
          <p:nvPr/>
        </p:nvGrpSpPr>
        <p:grpSpPr>
          <a:xfrm>
            <a:off x="681038" y="2719569"/>
            <a:ext cx="4053584" cy="3334700"/>
            <a:chOff x="2697480" y="2276759"/>
            <a:chExt cx="5498046" cy="4262155"/>
          </a:xfrm>
        </p:grpSpPr>
        <p:pic>
          <p:nvPicPr>
            <p:cNvPr id="7" name="Picture 6">
              <a:extLst>
                <a:ext uri="{FF2B5EF4-FFF2-40B4-BE49-F238E27FC236}">
                  <a16:creationId xmlns:a16="http://schemas.microsoft.com/office/drawing/2014/main" id="{4B5F10A5-A71E-489C-B8E7-351D616FDAEC}"/>
                </a:ext>
              </a:extLst>
            </p:cNvPr>
            <p:cNvPicPr>
              <a:picLocks noChangeAspect="1"/>
            </p:cNvPicPr>
            <p:nvPr/>
          </p:nvPicPr>
          <p:blipFill>
            <a:blip r:embed="rId2"/>
            <a:stretch>
              <a:fillRect/>
            </a:stretch>
          </p:blipFill>
          <p:spPr>
            <a:xfrm>
              <a:off x="2697480" y="2276759"/>
              <a:ext cx="5498046" cy="4262155"/>
            </a:xfrm>
            <a:prstGeom prst="rect">
              <a:avLst/>
            </a:prstGeom>
          </p:spPr>
          <p:style>
            <a:lnRef idx="3">
              <a:schemeClr val="lt1"/>
            </a:lnRef>
            <a:fillRef idx="1">
              <a:schemeClr val="accent3"/>
            </a:fillRef>
            <a:effectRef idx="1">
              <a:schemeClr val="accent3"/>
            </a:effectRef>
            <a:fontRef idx="minor">
              <a:schemeClr val="lt1"/>
            </a:fontRef>
          </p:style>
        </p:pic>
        <p:sp>
          <p:nvSpPr>
            <p:cNvPr id="8" name="Rectangle 7">
              <a:extLst>
                <a:ext uri="{FF2B5EF4-FFF2-40B4-BE49-F238E27FC236}">
                  <a16:creationId xmlns:a16="http://schemas.microsoft.com/office/drawing/2014/main" id="{B5E34BCC-985D-4173-B223-DEB00A717831}"/>
                </a:ext>
              </a:extLst>
            </p:cNvPr>
            <p:cNvSpPr/>
            <p:nvPr/>
          </p:nvSpPr>
          <p:spPr>
            <a:xfrm>
              <a:off x="4568167" y="2579245"/>
              <a:ext cx="859731" cy="304469"/>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pic>
        <p:nvPicPr>
          <p:cNvPr id="10" name="Picture 9">
            <a:extLst>
              <a:ext uri="{FF2B5EF4-FFF2-40B4-BE49-F238E27FC236}">
                <a16:creationId xmlns:a16="http://schemas.microsoft.com/office/drawing/2014/main" id="{04905225-E12D-4BDC-A623-FA2A83BC269D}"/>
              </a:ext>
            </a:extLst>
          </p:cNvPr>
          <p:cNvPicPr>
            <a:picLocks noChangeAspect="1"/>
          </p:cNvPicPr>
          <p:nvPr/>
        </p:nvPicPr>
        <p:blipFill>
          <a:blip r:embed="rId3"/>
          <a:stretch>
            <a:fillRect/>
          </a:stretch>
        </p:blipFill>
        <p:spPr>
          <a:xfrm>
            <a:off x="5307367" y="2945781"/>
            <a:ext cx="1612939" cy="2867447"/>
          </a:xfrm>
          <a:prstGeom prst="rect">
            <a:avLst/>
          </a:prstGeom>
        </p:spPr>
        <p:style>
          <a:lnRef idx="3">
            <a:schemeClr val="lt1"/>
          </a:lnRef>
          <a:fillRef idx="1">
            <a:schemeClr val="accent3"/>
          </a:fillRef>
          <a:effectRef idx="1">
            <a:schemeClr val="accent3"/>
          </a:effectRef>
          <a:fontRef idx="minor">
            <a:schemeClr val="lt1"/>
          </a:fontRef>
        </p:style>
      </p:pic>
      <p:cxnSp>
        <p:nvCxnSpPr>
          <p:cNvPr id="15" name="Connector: Elbow 14">
            <a:extLst>
              <a:ext uri="{FF2B5EF4-FFF2-40B4-BE49-F238E27FC236}">
                <a16:creationId xmlns:a16="http://schemas.microsoft.com/office/drawing/2014/main" id="{17508F69-E597-47A0-8D4B-DCA8B16DA340}"/>
              </a:ext>
            </a:extLst>
          </p:cNvPr>
          <p:cNvCxnSpPr>
            <a:cxnSpLocks/>
            <a:stCxn id="8" idx="3"/>
            <a:endCxn id="10" idx="1"/>
          </p:cNvCxnSpPr>
          <p:nvPr/>
        </p:nvCxnSpPr>
        <p:spPr>
          <a:xfrm>
            <a:off x="2694113" y="3075341"/>
            <a:ext cx="2613254" cy="1304164"/>
          </a:xfrm>
          <a:prstGeom prst="bentConnector3">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22" name="Picture 21">
            <a:extLst>
              <a:ext uri="{FF2B5EF4-FFF2-40B4-BE49-F238E27FC236}">
                <a16:creationId xmlns:a16="http://schemas.microsoft.com/office/drawing/2014/main" id="{D7665E9C-F3A0-43B2-9311-42739998360E}"/>
              </a:ext>
            </a:extLst>
          </p:cNvPr>
          <p:cNvPicPr>
            <a:picLocks noChangeAspect="1"/>
          </p:cNvPicPr>
          <p:nvPr/>
        </p:nvPicPr>
        <p:blipFill>
          <a:blip r:embed="rId4"/>
          <a:stretch>
            <a:fillRect/>
          </a:stretch>
        </p:blipFill>
        <p:spPr>
          <a:xfrm>
            <a:off x="7774872" y="2956232"/>
            <a:ext cx="1612939" cy="2867447"/>
          </a:xfrm>
          <a:prstGeom prst="rect">
            <a:avLst/>
          </a:prstGeom>
        </p:spPr>
        <p:style>
          <a:lnRef idx="3">
            <a:schemeClr val="lt1"/>
          </a:lnRef>
          <a:fillRef idx="1">
            <a:schemeClr val="accent3"/>
          </a:fillRef>
          <a:effectRef idx="1">
            <a:schemeClr val="accent3"/>
          </a:effectRef>
          <a:fontRef idx="minor">
            <a:schemeClr val="lt1"/>
          </a:fontRef>
        </p:style>
      </p:pic>
      <p:grpSp>
        <p:nvGrpSpPr>
          <p:cNvPr id="29" name="Group 28">
            <a:extLst>
              <a:ext uri="{FF2B5EF4-FFF2-40B4-BE49-F238E27FC236}">
                <a16:creationId xmlns:a16="http://schemas.microsoft.com/office/drawing/2014/main" id="{A1645D8A-620C-44C1-8A95-FE4F2174D6C2}"/>
              </a:ext>
            </a:extLst>
          </p:cNvPr>
          <p:cNvGrpSpPr/>
          <p:nvPr/>
        </p:nvGrpSpPr>
        <p:grpSpPr>
          <a:xfrm>
            <a:off x="6920306" y="4379505"/>
            <a:ext cx="854566" cy="1527021"/>
            <a:chOff x="6920306" y="4305623"/>
            <a:chExt cx="854566" cy="1527021"/>
          </a:xfrm>
        </p:grpSpPr>
        <p:cxnSp>
          <p:nvCxnSpPr>
            <p:cNvPr id="25" name="Straight Arrow Connector 24">
              <a:extLst>
                <a:ext uri="{FF2B5EF4-FFF2-40B4-BE49-F238E27FC236}">
                  <a16:creationId xmlns:a16="http://schemas.microsoft.com/office/drawing/2014/main" id="{DA5F9E10-CE08-4ABE-9A3B-E1BBD3F77FCA}"/>
                </a:ext>
              </a:extLst>
            </p:cNvPr>
            <p:cNvCxnSpPr>
              <a:cxnSpLocks/>
              <a:stCxn id="10" idx="3"/>
              <a:endCxn id="22" idx="1"/>
            </p:cNvCxnSpPr>
            <p:nvPr/>
          </p:nvCxnSpPr>
          <p:spPr>
            <a:xfrm>
              <a:off x="6920306" y="4379505"/>
              <a:ext cx="854566" cy="1045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73D2E01A-3A80-4F31-AEF6-42971ECF785E}"/>
                </a:ext>
              </a:extLst>
            </p:cNvPr>
            <p:cNvSpPr txBox="1"/>
            <p:nvPr/>
          </p:nvSpPr>
          <p:spPr>
            <a:xfrm>
              <a:off x="7062244" y="4305623"/>
              <a:ext cx="400110" cy="1527021"/>
            </a:xfrm>
            <a:prstGeom prst="rect">
              <a:avLst/>
            </a:prstGeom>
            <a:noFill/>
          </p:spPr>
          <p:txBody>
            <a:bodyPr vert="eaVert" wrap="none" rtlCol="0">
              <a:spAutoFit/>
            </a:bodyPr>
            <a:lstStyle/>
            <a:p>
              <a:pPr algn="ctr"/>
              <a:r>
                <a:rPr lang="ko-KR" altLang="en-US" b="1" dirty="0">
                  <a:solidFill>
                    <a:srgbClr val="00B050"/>
                  </a:solidFill>
                </a:rPr>
                <a:t>서버 </a:t>
              </a:r>
              <a:r>
                <a:rPr lang="ko-KR" altLang="en-US" b="1">
                  <a:solidFill>
                    <a:srgbClr val="00B050"/>
                  </a:solidFill>
                </a:rPr>
                <a:t>정상 연결시</a:t>
              </a:r>
              <a:endParaRPr lang="ko-KR" altLang="en-US" b="1" dirty="0">
                <a:solidFill>
                  <a:srgbClr val="00B050"/>
                </a:solidFill>
              </a:endParaRPr>
            </a:p>
          </p:txBody>
        </p:sp>
      </p:grpSp>
    </p:spTree>
    <p:extLst>
      <p:ext uri="{BB962C8B-B14F-4D97-AF65-F5344CB8AC3E}">
        <p14:creationId xmlns:p14="http://schemas.microsoft.com/office/powerpoint/2010/main" val="3892743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1A76-53B4-4CC2-A9F9-F9F0FFE36941}"/>
              </a:ext>
            </a:extLst>
          </p:cNvPr>
          <p:cNvSpPr>
            <a:spLocks noGrp="1"/>
          </p:cNvSpPr>
          <p:nvPr>
            <p:ph type="title"/>
          </p:nvPr>
        </p:nvSpPr>
        <p:spPr/>
        <p:txBody>
          <a:bodyPr/>
          <a:lstStyle/>
          <a:p>
            <a:r>
              <a:rPr lang="ko-KR" altLang="en-US" dirty="0"/>
              <a:t>안드로이드 앱 실행 </a:t>
            </a:r>
            <a:r>
              <a:rPr lang="en-US" altLang="ko-KR" dirty="0"/>
              <a:t>2/2</a:t>
            </a:r>
            <a:endParaRPr lang="ko-KR" altLang="en-US" dirty="0"/>
          </a:p>
        </p:txBody>
      </p:sp>
      <p:sp>
        <p:nvSpPr>
          <p:cNvPr id="3" name="Text Placeholder 2">
            <a:extLst>
              <a:ext uri="{FF2B5EF4-FFF2-40B4-BE49-F238E27FC236}">
                <a16:creationId xmlns:a16="http://schemas.microsoft.com/office/drawing/2014/main" id="{9D629635-EDD6-454A-B32C-F4986BAEA67F}"/>
              </a:ext>
            </a:extLst>
          </p:cNvPr>
          <p:cNvSpPr>
            <a:spLocks noGrp="1"/>
          </p:cNvSpPr>
          <p:nvPr>
            <p:ph type="body" idx="1"/>
          </p:nvPr>
        </p:nvSpPr>
        <p:spPr>
          <a:xfrm>
            <a:off x="681038" y="1151169"/>
            <a:ext cx="8543924" cy="540471"/>
          </a:xfrm>
        </p:spPr>
        <p:txBody>
          <a:bodyPr/>
          <a:lstStyle/>
          <a:p>
            <a:pPr>
              <a:buFont typeface="Arial" panose="020B0604020202020204" pitchFamily="34" charset="0"/>
              <a:buChar char="•"/>
            </a:pPr>
            <a:r>
              <a:rPr lang="ko-KR" altLang="en-US" dirty="0"/>
              <a:t>소스 파일 </a:t>
            </a:r>
            <a:r>
              <a:rPr lang="en-US" altLang="ko-KR" dirty="0"/>
              <a:t>: CarActivity.java</a:t>
            </a:r>
            <a:r>
              <a:rPr lang="ko-KR" altLang="en-US" dirty="0"/>
              <a:t> </a:t>
            </a:r>
          </a:p>
        </p:txBody>
      </p:sp>
      <p:sp>
        <p:nvSpPr>
          <p:cNvPr id="4" name="Text Placeholder 3">
            <a:extLst>
              <a:ext uri="{FF2B5EF4-FFF2-40B4-BE49-F238E27FC236}">
                <a16:creationId xmlns:a16="http://schemas.microsoft.com/office/drawing/2014/main" id="{8EB41CD6-8BED-4198-9E8A-95B8D4F5EF16}"/>
              </a:ext>
            </a:extLst>
          </p:cNvPr>
          <p:cNvSpPr>
            <a:spLocks noGrp="1"/>
          </p:cNvSpPr>
          <p:nvPr>
            <p:ph type="body" idx="2"/>
          </p:nvPr>
        </p:nvSpPr>
        <p:spPr>
          <a:xfrm>
            <a:off x="681038" y="1691640"/>
            <a:ext cx="8543925" cy="4522545"/>
          </a:xfrm>
          <a:solidFill>
            <a:schemeClr val="bg1">
              <a:lumMod val="95000"/>
            </a:schemeClr>
          </a:solidFill>
        </p:spPr>
        <p:txBody>
          <a:bodyPr>
            <a:normAutofit fontScale="85000" lnSpcReduction="20000"/>
          </a:bodyPr>
          <a:lstStyle/>
          <a:p>
            <a:pPr marL="0" lvl="0" indent="0" eaLnBrk="0" fontAlgn="base" hangingPunct="0">
              <a:lnSpc>
                <a:spcPct val="150000"/>
              </a:lnSpc>
              <a:spcBef>
                <a:spcPct val="0"/>
              </a:spcBef>
              <a:spcAft>
                <a:spcPct val="0"/>
              </a:spcAft>
              <a:buClrTx/>
              <a:buSzTx/>
              <a:buNone/>
            </a:pPr>
            <a:r>
              <a:rPr lang="ko-KR" altLang="ko-KR" sz="1000" dirty="0">
                <a:solidFill>
                  <a:srgbClr val="808080"/>
                </a:solidFill>
                <a:latin typeface="돋움체" panose="020B0609000101010101" pitchFamily="49" charset="-127"/>
                <a:ea typeface="돋움체" panose="020B0609000101010101" pitchFamily="49" charset="-127"/>
              </a:rPr>
              <a:t>// pitch roll 값이 변했을 경우, 차를 제어한다.</a:t>
            </a:r>
            <a:br>
              <a:rPr lang="ko-KR" altLang="ko-KR" sz="1000" dirty="0">
                <a:solidFill>
                  <a:srgbClr val="808080"/>
                </a:solidFill>
                <a:latin typeface="돋움체" panose="020B0609000101010101" pitchFamily="49" charset="-127"/>
                <a:ea typeface="돋움체" panose="020B0609000101010101" pitchFamily="49" charset="-127"/>
              </a:rPr>
            </a:br>
            <a:r>
              <a:rPr lang="ko-KR" altLang="ko-KR" sz="1000" b="1" dirty="0">
                <a:solidFill>
                  <a:srgbClr val="000080"/>
                </a:solidFill>
                <a:latin typeface="돋움체" panose="020B0609000101010101" pitchFamily="49" charset="-127"/>
                <a:ea typeface="돋움체" panose="020B0609000101010101" pitchFamily="49" charset="-127"/>
              </a:rPr>
              <a:t>public void </a:t>
            </a:r>
            <a:r>
              <a:rPr lang="ko-KR" altLang="ko-KR" sz="1000" dirty="0">
                <a:solidFill>
                  <a:srgbClr val="000000"/>
                </a:solidFill>
                <a:latin typeface="돋움체" panose="020B0609000101010101" pitchFamily="49" charset="-127"/>
                <a:ea typeface="돋움체" panose="020B0609000101010101" pitchFamily="49" charset="-127"/>
              </a:rPr>
              <a:t>pitchRollUpdated( </a:t>
            </a:r>
            <a:r>
              <a:rPr lang="ko-KR" altLang="ko-KR" sz="1000" b="1" dirty="0">
                <a:solidFill>
                  <a:srgbClr val="000080"/>
                </a:solidFill>
                <a:latin typeface="돋움체" panose="020B0609000101010101" pitchFamily="49" charset="-127"/>
                <a:ea typeface="돋움체" panose="020B0609000101010101" pitchFamily="49" charset="-127"/>
              </a:rPr>
              <a:t>double </a:t>
            </a:r>
            <a:r>
              <a:rPr lang="ko-KR" altLang="ko-KR" sz="1000" dirty="0">
                <a:solidFill>
                  <a:srgbClr val="000000"/>
                </a:solidFill>
                <a:latin typeface="돋움체" panose="020B0609000101010101" pitchFamily="49" charset="-127"/>
                <a:ea typeface="돋움체" panose="020B0609000101010101" pitchFamily="49" charset="-127"/>
              </a:rPr>
              <a:t>pitch, </a:t>
            </a:r>
            <a:r>
              <a:rPr lang="ko-KR" altLang="ko-KR" sz="1000" b="1" dirty="0">
                <a:solidFill>
                  <a:srgbClr val="000080"/>
                </a:solidFill>
                <a:latin typeface="돋움체" panose="020B0609000101010101" pitchFamily="49" charset="-127"/>
                <a:ea typeface="돋움체" panose="020B0609000101010101" pitchFamily="49" charset="-127"/>
              </a:rPr>
              <a:t>double </a:t>
            </a:r>
            <a:r>
              <a:rPr lang="ko-KR" altLang="ko-KR" sz="1000" dirty="0">
                <a:solidFill>
                  <a:srgbClr val="000000"/>
                </a:solidFill>
                <a:latin typeface="돋움체" panose="020B0609000101010101" pitchFamily="49" charset="-127"/>
                <a:ea typeface="돋움체" panose="020B0609000101010101" pitchFamily="49" charset="-127"/>
              </a:rPr>
              <a:t>roll ) {</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pitch = -prettyDegree(pitch);</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roll = -prettyDegree(roll);</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String text = String.format(</a:t>
            </a:r>
            <a:r>
              <a:rPr lang="ko-KR" altLang="ko-KR" sz="1000" b="1" dirty="0">
                <a:solidFill>
                  <a:srgbClr val="008000"/>
                </a:solidFill>
                <a:latin typeface="돋움체" panose="020B0609000101010101" pitchFamily="49" charset="-127"/>
                <a:ea typeface="돋움체" panose="020B0609000101010101" pitchFamily="49" charset="-127"/>
              </a:rPr>
              <a:t>"pitch: %05.2f  roll %05.2f"</a:t>
            </a:r>
            <a:r>
              <a:rPr lang="ko-KR" altLang="ko-KR" sz="1000" dirty="0">
                <a:solidFill>
                  <a:srgbClr val="000000"/>
                </a:solidFill>
                <a:latin typeface="돋움체" panose="020B0609000101010101" pitchFamily="49" charset="-127"/>
                <a:ea typeface="돋움체" panose="020B0609000101010101" pitchFamily="49" charset="-127"/>
              </a:rPr>
              <a:t>, pitch, roll);</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660E7A"/>
                </a:solidFill>
                <a:latin typeface="돋움체" panose="020B0609000101010101" pitchFamily="49" charset="-127"/>
                <a:ea typeface="돋움체" panose="020B0609000101010101" pitchFamily="49" charset="-127"/>
              </a:rPr>
              <a:t>pitchRoll</a:t>
            </a:r>
            <a:r>
              <a:rPr lang="ko-KR" altLang="ko-KR" sz="1000" dirty="0">
                <a:solidFill>
                  <a:srgbClr val="000000"/>
                </a:solidFill>
                <a:latin typeface="돋움체" panose="020B0609000101010101" pitchFamily="49" charset="-127"/>
                <a:ea typeface="돋움체" panose="020B0609000101010101" pitchFamily="49" charset="-127"/>
              </a:rPr>
              <a:t>.setText(text);</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000080"/>
                </a:solidFill>
                <a:latin typeface="돋움체" panose="020B0609000101010101" pitchFamily="49" charset="-127"/>
                <a:ea typeface="돋움체" panose="020B0609000101010101" pitchFamily="49" charset="-127"/>
              </a:rPr>
              <a:t>final long </a:t>
            </a:r>
            <a:r>
              <a:rPr lang="ko-KR" altLang="ko-KR" sz="1000" dirty="0">
                <a:solidFill>
                  <a:srgbClr val="000000"/>
                </a:solidFill>
                <a:latin typeface="돋움체" panose="020B0609000101010101" pitchFamily="49" charset="-127"/>
                <a:ea typeface="돋움체" panose="020B0609000101010101" pitchFamily="49" charset="-127"/>
              </a:rPr>
              <a:t>now = System.currentTimeMillis();</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000080"/>
                </a:solidFill>
                <a:latin typeface="돋움체" panose="020B0609000101010101" pitchFamily="49" charset="-127"/>
                <a:ea typeface="돋움체" panose="020B0609000101010101" pitchFamily="49" charset="-127"/>
              </a:rPr>
              <a:t>if</a:t>
            </a:r>
            <a:r>
              <a:rPr lang="ko-KR" altLang="ko-KR" sz="1000" dirty="0">
                <a:solidFill>
                  <a:srgbClr val="000000"/>
                </a:solidFill>
                <a:latin typeface="돋움체" panose="020B0609000101010101" pitchFamily="49" charset="-127"/>
                <a:ea typeface="돋움체" panose="020B0609000101010101" pitchFamily="49" charset="-127"/>
              </a:rPr>
              <a:t>( ! </a:t>
            </a:r>
            <a:r>
              <a:rPr lang="ko-KR" altLang="ko-KR" sz="1000" b="1" dirty="0">
                <a:solidFill>
                  <a:srgbClr val="660E7A"/>
                </a:solidFill>
                <a:latin typeface="돋움체" panose="020B0609000101010101" pitchFamily="49" charset="-127"/>
                <a:ea typeface="돋움체" panose="020B0609000101010101" pitchFamily="49" charset="-127"/>
              </a:rPr>
              <a:t>motionEnabled </a:t>
            </a:r>
            <a:r>
              <a:rPr lang="ko-KR" altLang="ko-KR" sz="1000" dirty="0">
                <a:solidFill>
                  <a:srgbClr val="000000"/>
                </a:solidFill>
                <a:latin typeface="돋움체" panose="020B0609000101010101" pitchFamily="49" charset="-127"/>
                <a:ea typeface="돋움체" panose="020B0609000101010101" pitchFamily="49" charset="-127"/>
              </a:rPr>
              <a:t>) {</a:t>
            </a:r>
            <a:r>
              <a:rPr lang="en-US" altLang="ko-KR" sz="1000" dirty="0">
                <a:solidFill>
                  <a:srgbClr val="000000"/>
                </a:solidFill>
                <a:latin typeface="돋움체" panose="020B0609000101010101" pitchFamily="49" charset="-127"/>
                <a:ea typeface="돋움체" panose="020B0609000101010101" pitchFamily="49" charset="-127"/>
              </a:rPr>
              <a:t> </a:t>
            </a:r>
            <a:r>
              <a:rPr lang="ko-KR" altLang="ko-KR" sz="1000" dirty="0">
                <a:solidFill>
                  <a:srgbClr val="808080"/>
                </a:solidFill>
                <a:latin typeface="돋움체" panose="020B0609000101010101" pitchFamily="49" charset="-127"/>
                <a:ea typeface="돋움체" panose="020B0609000101010101" pitchFamily="49" charset="-127"/>
              </a:rPr>
              <a:t>// do nothing!</a:t>
            </a:r>
            <a:br>
              <a:rPr lang="ko-KR" altLang="ko-KR" sz="1000" dirty="0">
                <a:solidFill>
                  <a:srgbClr val="808080"/>
                </a:solidFill>
                <a:latin typeface="돋움체" panose="020B0609000101010101" pitchFamily="49" charset="-127"/>
                <a:ea typeface="돋움체" panose="020B0609000101010101" pitchFamily="49" charset="-127"/>
              </a:rPr>
            </a:br>
            <a:r>
              <a:rPr lang="ko-KR" altLang="ko-KR" sz="1000" dirty="0">
                <a:solidFill>
                  <a:srgbClr val="808080"/>
                </a:solidFill>
                <a:latin typeface="돋움체" panose="020B0609000101010101" pitchFamily="49" charset="-127"/>
                <a:ea typeface="돋움체" panose="020B0609000101010101" pitchFamily="49" charset="-127"/>
              </a:rPr>
              <a:t>    </a:t>
            </a:r>
            <a:r>
              <a:rPr lang="ko-KR" altLang="ko-KR" sz="1000" dirty="0">
                <a:solidFill>
                  <a:srgbClr val="000000"/>
                </a:solidFill>
                <a:latin typeface="돋움체" panose="020B0609000101010101" pitchFamily="49" charset="-127"/>
                <a:ea typeface="돋움체" panose="020B0609000101010101" pitchFamily="49" charset="-127"/>
              </a:rPr>
              <a:t>}</a:t>
            </a:r>
            <a:r>
              <a:rPr lang="en-US"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000080"/>
                </a:solidFill>
                <a:latin typeface="돋움체" panose="020B0609000101010101" pitchFamily="49" charset="-127"/>
                <a:ea typeface="돋움체" panose="020B0609000101010101" pitchFamily="49" charset="-127"/>
              </a:rPr>
              <a:t>else if </a:t>
            </a:r>
            <a:r>
              <a:rPr lang="ko-KR" altLang="ko-KR" sz="1000" dirty="0">
                <a:solidFill>
                  <a:srgbClr val="000000"/>
                </a:solidFill>
                <a:latin typeface="돋움체" panose="020B0609000101010101" pitchFamily="49" charset="-127"/>
                <a:ea typeface="돋움체" panose="020B0609000101010101" pitchFamily="49" charset="-127"/>
              </a:rPr>
              <a:t>(now - </a:t>
            </a:r>
            <a:r>
              <a:rPr lang="ko-KR" altLang="ko-KR" sz="1000" b="1" dirty="0">
                <a:solidFill>
                  <a:srgbClr val="660E7A"/>
                </a:solidFill>
                <a:latin typeface="돋움체" panose="020B0609000101010101" pitchFamily="49" charset="-127"/>
                <a:ea typeface="돋움체" panose="020B0609000101010101" pitchFamily="49" charset="-127"/>
              </a:rPr>
              <a:t>then </a:t>
            </a:r>
            <a:r>
              <a:rPr lang="ko-KR" altLang="ko-KR" sz="1000" dirty="0">
                <a:solidFill>
                  <a:srgbClr val="000000"/>
                </a:solidFill>
                <a:latin typeface="돋움체" panose="020B0609000101010101" pitchFamily="49" charset="-127"/>
                <a:ea typeface="돋움체" panose="020B0609000101010101" pitchFamily="49" charset="-127"/>
              </a:rPr>
              <a:t>&lt; </a:t>
            </a:r>
            <a:r>
              <a:rPr lang="ko-KR" altLang="ko-KR" sz="1000" dirty="0">
                <a:solidFill>
                  <a:srgbClr val="0000FF"/>
                </a:solidFill>
                <a:latin typeface="돋움체" panose="020B0609000101010101" pitchFamily="49" charset="-127"/>
                <a:ea typeface="돋움체" panose="020B0609000101010101" pitchFamily="49" charset="-127"/>
              </a:rPr>
              <a:t>700 </a:t>
            </a:r>
            <a:r>
              <a:rPr lang="ko-KR" altLang="ko-KR" sz="1000" dirty="0">
                <a:solidFill>
                  <a:srgbClr val="000000"/>
                </a:solidFill>
                <a:latin typeface="돋움체" panose="020B0609000101010101" pitchFamily="49" charset="-127"/>
                <a:ea typeface="돋움체" panose="020B0609000101010101" pitchFamily="49" charset="-127"/>
              </a:rPr>
              <a:t>) {</a:t>
            </a:r>
            <a:r>
              <a:rPr lang="en-US" altLang="ko-KR" sz="1000" dirty="0">
                <a:solidFill>
                  <a:srgbClr val="000000"/>
                </a:solidFill>
                <a:latin typeface="돋움체" panose="020B0609000101010101" pitchFamily="49" charset="-127"/>
                <a:ea typeface="돋움체" panose="020B0609000101010101" pitchFamily="49" charset="-127"/>
              </a:rPr>
              <a:t> </a:t>
            </a:r>
            <a:r>
              <a:rPr lang="ko-KR" altLang="ko-KR" sz="1000" dirty="0">
                <a:solidFill>
                  <a:srgbClr val="808080"/>
                </a:solidFill>
                <a:latin typeface="돋움체" panose="020B0609000101010101" pitchFamily="49" charset="-127"/>
                <a:ea typeface="돋움체" panose="020B0609000101010101" pitchFamily="49" charset="-127"/>
              </a:rPr>
              <a:t>// do nothing!</a:t>
            </a:r>
            <a:br>
              <a:rPr lang="ko-KR" altLang="ko-KR" sz="1000" dirty="0">
                <a:solidFill>
                  <a:srgbClr val="808080"/>
                </a:solidFill>
                <a:latin typeface="돋움체" panose="020B0609000101010101" pitchFamily="49" charset="-127"/>
                <a:ea typeface="돋움체" panose="020B0609000101010101" pitchFamily="49" charset="-127"/>
              </a:rPr>
            </a:br>
            <a:r>
              <a:rPr lang="ko-KR" altLang="ko-KR" sz="1000" dirty="0">
                <a:solidFill>
                  <a:srgbClr val="808080"/>
                </a:solidFill>
                <a:latin typeface="돋움체" panose="020B0609000101010101" pitchFamily="49" charset="-127"/>
                <a:ea typeface="돋움체" panose="020B0609000101010101" pitchFamily="49" charset="-127"/>
              </a:rPr>
              <a:t>    </a:t>
            </a: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000080"/>
                </a:solidFill>
                <a:latin typeface="돋움체" panose="020B0609000101010101" pitchFamily="49" charset="-127"/>
                <a:ea typeface="돋움체" panose="020B0609000101010101" pitchFamily="49" charset="-127"/>
              </a:rPr>
              <a:t>else </a:t>
            </a:r>
            <a:r>
              <a:rPr lang="ko-KR" altLang="ko-KR" sz="1000" dirty="0">
                <a:solidFill>
                  <a:srgbClr val="000000"/>
                </a:solidFill>
                <a:latin typeface="돋움체" panose="020B0609000101010101" pitchFamily="49" charset="-127"/>
                <a:ea typeface="돋움체" panose="020B0609000101010101" pitchFamily="49" charset="-127"/>
              </a:rPr>
              <a:t>{</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000080"/>
                </a:solidFill>
                <a:latin typeface="돋움체" panose="020B0609000101010101" pitchFamily="49" charset="-127"/>
                <a:ea typeface="돋움체" panose="020B0609000101010101" pitchFamily="49" charset="-127"/>
              </a:rPr>
              <a:t>if </a:t>
            </a:r>
            <a:r>
              <a:rPr lang="ko-KR" altLang="ko-KR" sz="1000" dirty="0">
                <a:solidFill>
                  <a:srgbClr val="000000"/>
                </a:solidFill>
                <a:latin typeface="돋움체" panose="020B0609000101010101" pitchFamily="49" charset="-127"/>
                <a:ea typeface="돋움체" panose="020B0609000101010101" pitchFamily="49" charset="-127"/>
              </a:rPr>
              <a:t>(</a:t>
            </a:r>
            <a:r>
              <a:rPr lang="ko-KR" altLang="ko-KR" sz="1000" dirty="0">
                <a:solidFill>
                  <a:srgbClr val="0000FF"/>
                </a:solidFill>
                <a:latin typeface="돋움체" panose="020B0609000101010101" pitchFamily="49" charset="-127"/>
                <a:ea typeface="돋움체" panose="020B0609000101010101" pitchFamily="49" charset="-127"/>
              </a:rPr>
              <a:t>15 </a:t>
            </a:r>
            <a:r>
              <a:rPr lang="ko-KR" altLang="ko-KR" sz="1000" dirty="0">
                <a:solidFill>
                  <a:srgbClr val="000000"/>
                </a:solidFill>
                <a:latin typeface="돋움체" panose="020B0609000101010101" pitchFamily="49" charset="-127"/>
                <a:ea typeface="돋움체" panose="020B0609000101010101" pitchFamily="49" charset="-127"/>
              </a:rPr>
              <a:t>&lt;= roll) {</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000080"/>
                </a:solidFill>
                <a:latin typeface="돋움체" panose="020B0609000101010101" pitchFamily="49" charset="-127"/>
                <a:ea typeface="돋움체" panose="020B0609000101010101" pitchFamily="49" charset="-127"/>
              </a:rPr>
              <a:t>this</a:t>
            </a:r>
            <a:r>
              <a:rPr lang="ko-KR" altLang="ko-KR" sz="1000" dirty="0">
                <a:solidFill>
                  <a:srgbClr val="000000"/>
                </a:solidFill>
                <a:latin typeface="돋움체" panose="020B0609000101010101" pitchFamily="49" charset="-127"/>
                <a:ea typeface="돋움체" panose="020B0609000101010101" pitchFamily="49" charset="-127"/>
              </a:rPr>
              <a:t>.getCarMotion(</a:t>
            </a:r>
            <a:r>
              <a:rPr lang="ko-KR" altLang="ko-KR" sz="1000" b="1" dirty="0">
                <a:solidFill>
                  <a:srgbClr val="008000"/>
                </a:solidFill>
                <a:latin typeface="돋움체" panose="020B0609000101010101" pitchFamily="49" charset="-127"/>
                <a:ea typeface="돋움체" panose="020B0609000101010101" pitchFamily="49" charset="-127"/>
              </a:rPr>
              <a:t>"right"</a:t>
            </a:r>
            <a:r>
              <a:rPr lang="ko-KR" altLang="ko-KR" sz="1000" dirty="0">
                <a:solidFill>
                  <a:srgbClr val="000000"/>
                </a:solidFill>
                <a:latin typeface="돋움체" panose="020B0609000101010101" pitchFamily="49" charset="-127"/>
                <a:ea typeface="돋움체" panose="020B0609000101010101" pitchFamily="49" charset="-127"/>
              </a:rPr>
              <a:t>);</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 </a:t>
            </a:r>
            <a:r>
              <a:rPr lang="ko-KR" altLang="ko-KR" sz="1000" b="1" dirty="0">
                <a:solidFill>
                  <a:srgbClr val="000080"/>
                </a:solidFill>
                <a:latin typeface="돋움체" panose="020B0609000101010101" pitchFamily="49" charset="-127"/>
                <a:ea typeface="돋움체" panose="020B0609000101010101" pitchFamily="49" charset="-127"/>
              </a:rPr>
              <a:t>else if </a:t>
            </a: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dirty="0">
                <a:solidFill>
                  <a:srgbClr val="0000FF"/>
                </a:solidFill>
                <a:latin typeface="돋움체" panose="020B0609000101010101" pitchFamily="49" charset="-127"/>
                <a:ea typeface="돋움체" panose="020B0609000101010101" pitchFamily="49" charset="-127"/>
              </a:rPr>
              <a:t>15 </a:t>
            </a:r>
            <a:r>
              <a:rPr lang="ko-KR" altLang="ko-KR" sz="1000" dirty="0">
                <a:solidFill>
                  <a:srgbClr val="000000"/>
                </a:solidFill>
                <a:latin typeface="돋움체" panose="020B0609000101010101" pitchFamily="49" charset="-127"/>
                <a:ea typeface="돋움체" panose="020B0609000101010101" pitchFamily="49" charset="-127"/>
              </a:rPr>
              <a:t>&gt;= roll) {</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000080"/>
                </a:solidFill>
                <a:latin typeface="돋움체" panose="020B0609000101010101" pitchFamily="49" charset="-127"/>
                <a:ea typeface="돋움체" panose="020B0609000101010101" pitchFamily="49" charset="-127"/>
              </a:rPr>
              <a:t>this</a:t>
            </a:r>
            <a:r>
              <a:rPr lang="ko-KR" altLang="ko-KR" sz="1000" dirty="0">
                <a:solidFill>
                  <a:srgbClr val="000000"/>
                </a:solidFill>
                <a:latin typeface="돋움체" panose="020B0609000101010101" pitchFamily="49" charset="-127"/>
                <a:ea typeface="돋움체" panose="020B0609000101010101" pitchFamily="49" charset="-127"/>
              </a:rPr>
              <a:t>.getCarMotion(</a:t>
            </a:r>
            <a:r>
              <a:rPr lang="ko-KR" altLang="ko-KR" sz="1000" b="1" dirty="0">
                <a:solidFill>
                  <a:srgbClr val="008000"/>
                </a:solidFill>
                <a:latin typeface="돋움체" panose="020B0609000101010101" pitchFamily="49" charset="-127"/>
                <a:ea typeface="돋움체" panose="020B0609000101010101" pitchFamily="49" charset="-127"/>
              </a:rPr>
              <a:t>"left"</a:t>
            </a:r>
            <a:r>
              <a:rPr lang="ko-KR" altLang="ko-KR" sz="1000" dirty="0">
                <a:solidFill>
                  <a:srgbClr val="000000"/>
                </a:solidFill>
                <a:latin typeface="돋움체" panose="020B0609000101010101" pitchFamily="49" charset="-127"/>
                <a:ea typeface="돋움체" panose="020B0609000101010101" pitchFamily="49" charset="-127"/>
              </a:rPr>
              <a:t>);</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 </a:t>
            </a:r>
            <a:r>
              <a:rPr lang="ko-KR" altLang="ko-KR" sz="1000" b="1" dirty="0">
                <a:solidFill>
                  <a:srgbClr val="000080"/>
                </a:solidFill>
                <a:latin typeface="돋움체" panose="020B0609000101010101" pitchFamily="49" charset="-127"/>
                <a:ea typeface="돋움체" panose="020B0609000101010101" pitchFamily="49" charset="-127"/>
              </a:rPr>
              <a:t>else if </a:t>
            </a:r>
            <a:r>
              <a:rPr lang="ko-KR" altLang="ko-KR" sz="1000" dirty="0">
                <a:solidFill>
                  <a:srgbClr val="000000"/>
                </a:solidFill>
                <a:latin typeface="돋움체" panose="020B0609000101010101" pitchFamily="49" charset="-127"/>
                <a:ea typeface="돋움체" panose="020B0609000101010101" pitchFamily="49" charset="-127"/>
              </a:rPr>
              <a:t>(</a:t>
            </a:r>
            <a:r>
              <a:rPr lang="ko-KR" altLang="ko-KR" sz="1000" dirty="0">
                <a:solidFill>
                  <a:srgbClr val="0000FF"/>
                </a:solidFill>
                <a:latin typeface="돋움체" panose="020B0609000101010101" pitchFamily="49" charset="-127"/>
                <a:ea typeface="돋움체" panose="020B0609000101010101" pitchFamily="49" charset="-127"/>
              </a:rPr>
              <a:t>30 </a:t>
            </a:r>
            <a:r>
              <a:rPr lang="ko-KR" altLang="ko-KR" sz="1000" dirty="0">
                <a:solidFill>
                  <a:srgbClr val="000000"/>
                </a:solidFill>
                <a:latin typeface="돋움체" panose="020B0609000101010101" pitchFamily="49" charset="-127"/>
                <a:ea typeface="돋움체" panose="020B0609000101010101" pitchFamily="49" charset="-127"/>
              </a:rPr>
              <a:t>&lt;= pitch) {</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000080"/>
                </a:solidFill>
                <a:latin typeface="돋움체" panose="020B0609000101010101" pitchFamily="49" charset="-127"/>
                <a:ea typeface="돋움체" panose="020B0609000101010101" pitchFamily="49" charset="-127"/>
              </a:rPr>
              <a:t>this</a:t>
            </a:r>
            <a:r>
              <a:rPr lang="ko-KR" altLang="ko-KR" sz="1000" dirty="0">
                <a:solidFill>
                  <a:srgbClr val="000000"/>
                </a:solidFill>
                <a:latin typeface="돋움체" panose="020B0609000101010101" pitchFamily="49" charset="-127"/>
                <a:ea typeface="돋움체" panose="020B0609000101010101" pitchFamily="49" charset="-127"/>
              </a:rPr>
              <a:t>.getCarMotion(</a:t>
            </a:r>
            <a:r>
              <a:rPr lang="ko-KR" altLang="ko-KR" sz="1000" b="1" dirty="0">
                <a:solidFill>
                  <a:srgbClr val="008000"/>
                </a:solidFill>
                <a:latin typeface="돋움체" panose="020B0609000101010101" pitchFamily="49" charset="-127"/>
                <a:ea typeface="돋움체" panose="020B0609000101010101" pitchFamily="49" charset="-127"/>
              </a:rPr>
              <a:t>"forward"</a:t>
            </a:r>
            <a:r>
              <a:rPr lang="ko-KR" altLang="ko-KR" sz="1000" dirty="0">
                <a:solidFill>
                  <a:srgbClr val="000000"/>
                </a:solidFill>
                <a:latin typeface="돋움체" panose="020B0609000101010101" pitchFamily="49" charset="-127"/>
                <a:ea typeface="돋움체" panose="020B0609000101010101" pitchFamily="49" charset="-127"/>
              </a:rPr>
              <a:t>);</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 </a:t>
            </a:r>
            <a:r>
              <a:rPr lang="ko-KR" altLang="ko-KR" sz="1000" b="1" dirty="0">
                <a:solidFill>
                  <a:srgbClr val="000080"/>
                </a:solidFill>
                <a:latin typeface="돋움체" panose="020B0609000101010101" pitchFamily="49" charset="-127"/>
                <a:ea typeface="돋움체" panose="020B0609000101010101" pitchFamily="49" charset="-127"/>
              </a:rPr>
              <a:t>else if </a:t>
            </a:r>
            <a:r>
              <a:rPr lang="ko-KR" altLang="ko-KR" sz="1000" dirty="0">
                <a:solidFill>
                  <a:srgbClr val="000000"/>
                </a:solidFill>
                <a:latin typeface="돋움체" panose="020B0609000101010101" pitchFamily="49" charset="-127"/>
                <a:ea typeface="돋움체" panose="020B0609000101010101" pitchFamily="49" charset="-127"/>
              </a:rPr>
              <a:t>(</a:t>
            </a:r>
            <a:r>
              <a:rPr lang="ko-KR" altLang="ko-KR" sz="1000" dirty="0">
                <a:solidFill>
                  <a:srgbClr val="0000FF"/>
                </a:solidFill>
                <a:latin typeface="돋움체" panose="020B0609000101010101" pitchFamily="49" charset="-127"/>
                <a:ea typeface="돋움체" panose="020B0609000101010101" pitchFamily="49" charset="-127"/>
              </a:rPr>
              <a:t>5 </a:t>
            </a:r>
            <a:r>
              <a:rPr lang="ko-KR" altLang="ko-KR" sz="1000" dirty="0">
                <a:solidFill>
                  <a:srgbClr val="000000"/>
                </a:solidFill>
                <a:latin typeface="돋움체" panose="020B0609000101010101" pitchFamily="49" charset="-127"/>
                <a:ea typeface="돋움체" panose="020B0609000101010101" pitchFamily="49" charset="-127"/>
              </a:rPr>
              <a:t>&gt;= pitch) {</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000080"/>
                </a:solidFill>
                <a:latin typeface="돋움체" panose="020B0609000101010101" pitchFamily="49" charset="-127"/>
                <a:ea typeface="돋움체" panose="020B0609000101010101" pitchFamily="49" charset="-127"/>
              </a:rPr>
              <a:t>this</a:t>
            </a:r>
            <a:r>
              <a:rPr lang="ko-KR" altLang="ko-KR" sz="1000" dirty="0">
                <a:solidFill>
                  <a:srgbClr val="000000"/>
                </a:solidFill>
                <a:latin typeface="돋움체" panose="020B0609000101010101" pitchFamily="49" charset="-127"/>
                <a:ea typeface="돋움체" panose="020B0609000101010101" pitchFamily="49" charset="-127"/>
              </a:rPr>
              <a:t>.getCarMotion(</a:t>
            </a:r>
            <a:r>
              <a:rPr lang="ko-KR" altLang="ko-KR" sz="1000" b="1" dirty="0">
                <a:solidFill>
                  <a:srgbClr val="008000"/>
                </a:solidFill>
                <a:latin typeface="돋움체" panose="020B0609000101010101" pitchFamily="49" charset="-127"/>
                <a:ea typeface="돋움체" panose="020B0609000101010101" pitchFamily="49" charset="-127"/>
              </a:rPr>
              <a:t>"backward"</a:t>
            </a:r>
            <a:r>
              <a:rPr lang="ko-KR" altLang="ko-KR" sz="1000" dirty="0">
                <a:solidFill>
                  <a:srgbClr val="000000"/>
                </a:solidFill>
                <a:latin typeface="돋움체" panose="020B0609000101010101" pitchFamily="49" charset="-127"/>
                <a:ea typeface="돋움체" panose="020B0609000101010101" pitchFamily="49" charset="-127"/>
              </a:rPr>
              <a:t>);</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 </a:t>
            </a:r>
            <a:r>
              <a:rPr lang="ko-KR" altLang="ko-KR" sz="1000" b="1" dirty="0">
                <a:solidFill>
                  <a:srgbClr val="000080"/>
                </a:solidFill>
                <a:latin typeface="돋움체" panose="020B0609000101010101" pitchFamily="49" charset="-127"/>
                <a:ea typeface="돋움체" panose="020B0609000101010101" pitchFamily="49" charset="-127"/>
              </a:rPr>
              <a:t>else </a:t>
            </a:r>
            <a:r>
              <a:rPr lang="ko-KR" altLang="ko-KR" sz="1000" dirty="0">
                <a:solidFill>
                  <a:srgbClr val="000000"/>
                </a:solidFill>
                <a:latin typeface="돋움체" panose="020B0609000101010101" pitchFamily="49" charset="-127"/>
                <a:ea typeface="돋움체" panose="020B0609000101010101" pitchFamily="49" charset="-127"/>
              </a:rPr>
              <a:t>{</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000080"/>
                </a:solidFill>
                <a:latin typeface="돋움체" panose="020B0609000101010101" pitchFamily="49" charset="-127"/>
                <a:ea typeface="돋움체" panose="020B0609000101010101" pitchFamily="49" charset="-127"/>
              </a:rPr>
              <a:t>this</a:t>
            </a:r>
            <a:r>
              <a:rPr lang="ko-KR" altLang="ko-KR" sz="1000" dirty="0">
                <a:solidFill>
                  <a:srgbClr val="000000"/>
                </a:solidFill>
                <a:latin typeface="돋움체" panose="020B0609000101010101" pitchFamily="49" charset="-127"/>
                <a:ea typeface="돋움체" panose="020B0609000101010101" pitchFamily="49" charset="-127"/>
              </a:rPr>
              <a:t>.getCarMotion(</a:t>
            </a:r>
            <a:r>
              <a:rPr lang="ko-KR" altLang="ko-KR" sz="1000" b="1" dirty="0">
                <a:solidFill>
                  <a:srgbClr val="008000"/>
                </a:solidFill>
                <a:latin typeface="돋움체" panose="020B0609000101010101" pitchFamily="49" charset="-127"/>
                <a:ea typeface="돋움체" panose="020B0609000101010101" pitchFamily="49" charset="-127"/>
              </a:rPr>
              <a:t>"stop"</a:t>
            </a:r>
            <a:r>
              <a:rPr lang="ko-KR" altLang="ko-KR" sz="1000" dirty="0">
                <a:solidFill>
                  <a:srgbClr val="000000"/>
                </a:solidFill>
                <a:latin typeface="돋움체" panose="020B0609000101010101" pitchFamily="49" charset="-127"/>
                <a:ea typeface="돋움체" panose="020B0609000101010101" pitchFamily="49" charset="-127"/>
              </a:rPr>
              <a:t>);</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r>
              <a:rPr lang="ko-KR" altLang="ko-KR" sz="1000" b="1" dirty="0">
                <a:solidFill>
                  <a:srgbClr val="660E7A"/>
                </a:solidFill>
                <a:latin typeface="돋움체" panose="020B0609000101010101" pitchFamily="49" charset="-127"/>
                <a:ea typeface="돋움체" panose="020B0609000101010101" pitchFamily="49" charset="-127"/>
              </a:rPr>
              <a:t>then </a:t>
            </a:r>
            <a:r>
              <a:rPr lang="ko-KR" altLang="ko-KR" sz="1000" dirty="0">
                <a:solidFill>
                  <a:srgbClr val="000000"/>
                </a:solidFill>
                <a:latin typeface="돋움체" panose="020B0609000101010101" pitchFamily="49" charset="-127"/>
                <a:ea typeface="돋움체" panose="020B0609000101010101" pitchFamily="49" charset="-127"/>
              </a:rPr>
              <a:t>= now ;</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    }</a:t>
            </a:r>
            <a:br>
              <a:rPr lang="ko-KR" altLang="ko-KR" sz="1000" dirty="0">
                <a:solidFill>
                  <a:srgbClr val="000000"/>
                </a:solidFill>
                <a:latin typeface="돋움체" panose="020B0609000101010101" pitchFamily="49" charset="-127"/>
                <a:ea typeface="돋움체" panose="020B0609000101010101" pitchFamily="49" charset="-127"/>
              </a:rPr>
            </a:br>
            <a:r>
              <a:rPr lang="ko-KR" altLang="ko-KR" sz="1000" dirty="0">
                <a:solidFill>
                  <a:srgbClr val="000000"/>
                </a:solidFill>
                <a:latin typeface="돋움체" panose="020B0609000101010101" pitchFamily="49" charset="-127"/>
                <a:ea typeface="돋움체" panose="020B0609000101010101" pitchFamily="49" charset="-127"/>
              </a:rPr>
              <a:t>}</a:t>
            </a:r>
            <a:endParaRPr lang="ko-KR" altLang="en-US" sz="1000" dirty="0">
              <a:latin typeface="돋움체" panose="020B0609000101010101" pitchFamily="49" charset="-127"/>
              <a:ea typeface="돋움체" panose="020B0609000101010101" pitchFamily="49" charset="-127"/>
            </a:endParaRPr>
          </a:p>
        </p:txBody>
      </p:sp>
      <p:sp>
        <p:nvSpPr>
          <p:cNvPr id="5" name="Date Placeholder 4">
            <a:extLst>
              <a:ext uri="{FF2B5EF4-FFF2-40B4-BE49-F238E27FC236}">
                <a16:creationId xmlns:a16="http://schemas.microsoft.com/office/drawing/2014/main" id="{CBA77A5F-7EC7-42AD-B852-2079272C14CD}"/>
              </a:ext>
            </a:extLst>
          </p:cNvPr>
          <p:cNvSpPr>
            <a:spLocks noGrp="1"/>
          </p:cNvSpPr>
          <p:nvPr>
            <p:ph type="dt" idx="10"/>
          </p:nvPr>
        </p:nvSpPr>
        <p:spPr/>
        <p:txBody>
          <a:bodyPr/>
          <a:lstStyle/>
          <a:p>
            <a:fld id="{CB1924BF-EBC0-4E66-885E-57353E5FBB0C}" type="datetime1">
              <a:rPr lang="en-US" altLang="ko-KR" smtClean="0"/>
              <a:t>12/24/2019</a:t>
            </a:fld>
            <a:endParaRPr lang="ko-KR" altLang="en-US"/>
          </a:p>
        </p:txBody>
      </p:sp>
      <p:sp>
        <p:nvSpPr>
          <p:cNvPr id="6" name="Footer Placeholder 5">
            <a:extLst>
              <a:ext uri="{FF2B5EF4-FFF2-40B4-BE49-F238E27FC236}">
                <a16:creationId xmlns:a16="http://schemas.microsoft.com/office/drawing/2014/main" id="{ADBD29AE-25FC-458B-929C-A0CC4A4A4428}"/>
              </a:ext>
            </a:extLst>
          </p:cNvPr>
          <p:cNvSpPr>
            <a:spLocks noGrp="1"/>
          </p:cNvSpPr>
          <p:nvPr>
            <p:ph type="ftr" idx="11"/>
          </p:nvPr>
        </p:nvSpPr>
        <p:spPr/>
        <p:txBody>
          <a:bodyPr/>
          <a:lstStyle/>
          <a:p>
            <a:r>
              <a:rPr lang="ko-KR" altLang="en-US"/>
              <a:t>자율주행차 제어기 설계</a:t>
            </a:r>
          </a:p>
        </p:txBody>
      </p:sp>
      <p:sp>
        <p:nvSpPr>
          <p:cNvPr id="7" name="Slide Number Placeholder 6">
            <a:extLst>
              <a:ext uri="{FF2B5EF4-FFF2-40B4-BE49-F238E27FC236}">
                <a16:creationId xmlns:a16="http://schemas.microsoft.com/office/drawing/2014/main" id="{0B9F8E6C-AE28-458F-B302-35226348EA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spTree>
    <p:extLst>
      <p:ext uri="{BB962C8B-B14F-4D97-AF65-F5344CB8AC3E}">
        <p14:creationId xmlns:p14="http://schemas.microsoft.com/office/powerpoint/2010/main" val="687725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F11D-EB83-4CA3-ABF7-AA81FB9FC7C8}"/>
              </a:ext>
            </a:extLst>
          </p:cNvPr>
          <p:cNvSpPr>
            <a:spLocks noGrp="1"/>
          </p:cNvSpPr>
          <p:nvPr>
            <p:ph type="title"/>
          </p:nvPr>
        </p:nvSpPr>
        <p:spPr/>
        <p:txBody>
          <a:bodyPr/>
          <a:lstStyle/>
          <a:p>
            <a:r>
              <a:rPr lang="ko-KR" altLang="en-US" dirty="0"/>
              <a:t>차량서버 서비스 관리</a:t>
            </a:r>
          </a:p>
        </p:txBody>
      </p:sp>
      <p:sp>
        <p:nvSpPr>
          <p:cNvPr id="3" name="Text Placeholder 2">
            <a:extLst>
              <a:ext uri="{FF2B5EF4-FFF2-40B4-BE49-F238E27FC236}">
                <a16:creationId xmlns:a16="http://schemas.microsoft.com/office/drawing/2014/main" id="{EB83833D-3D9D-4D55-BB19-B70755F122C4}"/>
              </a:ext>
            </a:extLst>
          </p:cNvPr>
          <p:cNvSpPr>
            <a:spLocks noGrp="1"/>
          </p:cNvSpPr>
          <p:nvPr>
            <p:ph type="body" idx="1"/>
          </p:nvPr>
        </p:nvSpPr>
        <p:spPr>
          <a:xfrm>
            <a:off x="681038" y="1255270"/>
            <a:ext cx="8984170" cy="4840730"/>
          </a:xfrm>
        </p:spPr>
        <p:txBody>
          <a:bodyPr>
            <a:normAutofit fontScale="70000" lnSpcReduction="20000"/>
          </a:bodyPr>
          <a:lstStyle/>
          <a:p>
            <a:pPr>
              <a:lnSpc>
                <a:spcPct val="110000"/>
              </a:lnSpc>
            </a:pPr>
            <a:r>
              <a:rPr lang="ko-KR" altLang="en-US" sz="1800" b="1" dirty="0">
                <a:solidFill>
                  <a:srgbClr val="FF0000"/>
                </a:solidFill>
              </a:rPr>
              <a:t>주의 사항</a:t>
            </a:r>
            <a:r>
              <a:rPr lang="en-US" altLang="ko-KR" sz="1800" b="1" dirty="0">
                <a:solidFill>
                  <a:srgbClr val="FF0000"/>
                </a:solidFill>
              </a:rPr>
              <a:t>:</a:t>
            </a:r>
          </a:p>
          <a:p>
            <a:pPr lvl="1">
              <a:lnSpc>
                <a:spcPct val="110000"/>
              </a:lnSpc>
            </a:pPr>
            <a:r>
              <a:rPr lang="ko-KR" altLang="en-US" sz="1800" b="1" dirty="0">
                <a:solidFill>
                  <a:srgbClr val="FF0000"/>
                </a:solidFill>
              </a:rPr>
              <a:t>자동차 서버를 실행하면 </a:t>
            </a:r>
            <a:r>
              <a:rPr lang="en-US" altLang="ko-KR" sz="1800" b="1" dirty="0">
                <a:solidFill>
                  <a:srgbClr val="FF0000"/>
                </a:solidFill>
              </a:rPr>
              <a:t>GPS/IMU </a:t>
            </a:r>
            <a:r>
              <a:rPr lang="ko-KR" altLang="en-US" sz="1800" b="1" dirty="0">
                <a:solidFill>
                  <a:srgbClr val="FF0000"/>
                </a:solidFill>
              </a:rPr>
              <a:t>장치를 다른 프로그램에서 접근시에 에러 발생</a:t>
            </a:r>
            <a:endParaRPr lang="en-US" altLang="ko-KR" sz="1800" b="1" dirty="0">
              <a:solidFill>
                <a:srgbClr val="FF0000"/>
              </a:solidFill>
            </a:endParaRPr>
          </a:p>
          <a:p>
            <a:pPr lvl="1">
              <a:lnSpc>
                <a:spcPct val="110000"/>
              </a:lnSpc>
            </a:pPr>
            <a:r>
              <a:rPr lang="ko-KR" altLang="en-US" sz="1800" b="1" dirty="0">
                <a:solidFill>
                  <a:srgbClr val="FF0000"/>
                </a:solidFill>
              </a:rPr>
              <a:t>타 프로그램에서 </a:t>
            </a:r>
            <a:r>
              <a:rPr lang="en-US" altLang="ko-KR" sz="1800" b="1" dirty="0">
                <a:solidFill>
                  <a:srgbClr val="FF0000"/>
                </a:solidFill>
              </a:rPr>
              <a:t>GPS/IMU </a:t>
            </a:r>
            <a:r>
              <a:rPr lang="ko-KR" altLang="en-US" sz="1800" b="1" dirty="0">
                <a:solidFill>
                  <a:srgbClr val="FF0000"/>
                </a:solidFill>
              </a:rPr>
              <a:t>장치를 사용하려면</a:t>
            </a:r>
            <a:r>
              <a:rPr lang="en-US" altLang="ko-KR" sz="1800" b="1">
                <a:solidFill>
                  <a:srgbClr val="FF0000"/>
                </a:solidFill>
              </a:rPr>
              <a:t>, </a:t>
            </a:r>
            <a:r>
              <a:rPr lang="ko-KR" altLang="en-US" sz="1800" b="1">
                <a:solidFill>
                  <a:srgbClr val="FF0000"/>
                </a:solidFill>
              </a:rPr>
              <a:t>차량 </a:t>
            </a:r>
            <a:r>
              <a:rPr lang="ko-KR" altLang="en-US" sz="1800" b="1" dirty="0">
                <a:solidFill>
                  <a:srgbClr val="FF0000"/>
                </a:solidFill>
              </a:rPr>
              <a:t>서비스를 먼저 중지하여야 한다</a:t>
            </a:r>
            <a:r>
              <a:rPr lang="en-US" altLang="ko-KR" sz="1800" b="1" dirty="0">
                <a:solidFill>
                  <a:srgbClr val="FF0000"/>
                </a:solidFill>
              </a:rPr>
              <a:t>.</a:t>
            </a:r>
          </a:p>
          <a:p>
            <a:pPr>
              <a:lnSpc>
                <a:spcPct val="110000"/>
              </a:lnSpc>
            </a:pPr>
            <a:r>
              <a:rPr lang="ko-KR" altLang="en-US" sz="1800" dirty="0"/>
              <a:t>서비스 복사</a:t>
            </a:r>
            <a:endParaRPr lang="en-US" altLang="ko-KR" sz="1800" dirty="0"/>
          </a:p>
          <a:p>
            <a:pPr lvl="1">
              <a:lnSpc>
                <a:spcPct val="110000"/>
              </a:lnSpc>
              <a:buFont typeface="Wingdings" panose="05000000000000000000" pitchFamily="2" charset="2"/>
              <a:buChar char="Ø"/>
            </a:pPr>
            <a:r>
              <a:rPr lang="en-US" altLang="ko-KR" sz="1800" dirty="0"/>
              <a:t>sudo cp ~/ads/gps/</a:t>
            </a:r>
            <a:r>
              <a:rPr lang="en-US" altLang="ko-KR" sz="1800" dirty="0" err="1"/>
              <a:t>car_server.service</a:t>
            </a:r>
            <a:r>
              <a:rPr lang="en-US" altLang="ko-KR" sz="1800" dirty="0"/>
              <a:t> /etc/systemd/system/</a:t>
            </a:r>
            <a:r>
              <a:rPr lang="en-US" altLang="ko-KR" sz="1800" dirty="0" err="1"/>
              <a:t>car_server.service</a:t>
            </a:r>
            <a:endParaRPr lang="en-US" altLang="ko-KR" sz="1800" dirty="0"/>
          </a:p>
          <a:p>
            <a:pPr>
              <a:lnSpc>
                <a:spcPct val="110000"/>
              </a:lnSpc>
            </a:pPr>
            <a:r>
              <a:rPr lang="ko-KR" altLang="en-US" sz="1800" dirty="0"/>
              <a:t>서비스 중지</a:t>
            </a:r>
            <a:endParaRPr lang="en-US" altLang="ko-KR" sz="1800" dirty="0"/>
          </a:p>
          <a:p>
            <a:pPr lvl="1">
              <a:lnSpc>
                <a:spcPct val="110000"/>
              </a:lnSpc>
              <a:buFont typeface="Wingdings" panose="05000000000000000000" pitchFamily="2" charset="2"/>
              <a:buChar char="Ø"/>
            </a:pPr>
            <a:r>
              <a:rPr lang="en-US" altLang="ko-KR" sz="1800" dirty="0"/>
              <a:t>sudo</a:t>
            </a:r>
            <a:r>
              <a:rPr lang="ko-KR" altLang="en-US" sz="1800" dirty="0"/>
              <a:t> </a:t>
            </a:r>
            <a:r>
              <a:rPr lang="en-US" altLang="ko-KR" sz="1800" dirty="0"/>
              <a:t>systemctl</a:t>
            </a:r>
            <a:r>
              <a:rPr lang="ko-KR" altLang="en-US" sz="1800" dirty="0"/>
              <a:t> </a:t>
            </a:r>
            <a:r>
              <a:rPr lang="en-US" altLang="ko-KR" sz="1800" dirty="0"/>
              <a:t>stop</a:t>
            </a:r>
            <a:r>
              <a:rPr lang="ko-KR" altLang="en-US" sz="1800" dirty="0"/>
              <a:t> </a:t>
            </a:r>
            <a:r>
              <a:rPr lang="en-US" altLang="ko-KR" sz="1800" dirty="0"/>
              <a:t>car_server</a:t>
            </a:r>
          </a:p>
          <a:p>
            <a:pPr>
              <a:lnSpc>
                <a:spcPct val="110000"/>
              </a:lnSpc>
            </a:pPr>
            <a:r>
              <a:rPr lang="ko-KR" altLang="en-US" sz="1800" dirty="0"/>
              <a:t>서비스 시작</a:t>
            </a:r>
            <a:endParaRPr lang="en-US" altLang="ko-KR" sz="1800" dirty="0"/>
          </a:p>
          <a:p>
            <a:pPr lvl="1">
              <a:lnSpc>
                <a:spcPct val="110000"/>
              </a:lnSpc>
              <a:buFont typeface="Wingdings" panose="05000000000000000000" pitchFamily="2" charset="2"/>
              <a:buChar char="Ø"/>
            </a:pPr>
            <a:r>
              <a:rPr lang="en-US" altLang="ko-KR" sz="1800" dirty="0"/>
              <a:t>sudo systemctl start car_server</a:t>
            </a:r>
          </a:p>
          <a:p>
            <a:pPr>
              <a:lnSpc>
                <a:spcPct val="110000"/>
              </a:lnSpc>
            </a:pPr>
            <a:r>
              <a:rPr lang="ko-KR" altLang="en-US" sz="1800" dirty="0"/>
              <a:t>서비스 재 시작</a:t>
            </a:r>
            <a:endParaRPr lang="en-US" altLang="ko-KR" sz="1800" dirty="0"/>
          </a:p>
          <a:p>
            <a:pPr lvl="1">
              <a:lnSpc>
                <a:spcPct val="110000"/>
              </a:lnSpc>
              <a:buFont typeface="Wingdings" panose="05000000000000000000" pitchFamily="2" charset="2"/>
              <a:buChar char="Ø"/>
            </a:pPr>
            <a:r>
              <a:rPr lang="en-US" altLang="ko-KR" sz="1800" dirty="0"/>
              <a:t>sudo systemctl restart car_server</a:t>
            </a:r>
          </a:p>
          <a:p>
            <a:pPr>
              <a:lnSpc>
                <a:spcPct val="110000"/>
              </a:lnSpc>
            </a:pPr>
            <a:r>
              <a:rPr lang="ko-KR" altLang="en-US" sz="1800" dirty="0"/>
              <a:t>서비스 상태 확인</a:t>
            </a:r>
            <a:endParaRPr lang="en-US" altLang="ko-KR" sz="1800" dirty="0"/>
          </a:p>
          <a:p>
            <a:pPr lvl="1">
              <a:lnSpc>
                <a:spcPct val="110000"/>
              </a:lnSpc>
              <a:buFont typeface="Wingdings" panose="05000000000000000000" pitchFamily="2" charset="2"/>
              <a:buChar char="Ø"/>
            </a:pPr>
            <a:r>
              <a:rPr lang="en-US" altLang="ko-KR" sz="1800" dirty="0"/>
              <a:t>sudo systemctl status car_server</a:t>
            </a:r>
          </a:p>
          <a:p>
            <a:pPr>
              <a:lnSpc>
                <a:spcPct val="110000"/>
              </a:lnSpc>
              <a:buFont typeface="Wingdings" panose="05000000000000000000" pitchFamily="2" charset="2"/>
              <a:buChar char="Ø"/>
            </a:pPr>
            <a:r>
              <a:rPr lang="ko-KR" altLang="en-US" sz="1800" dirty="0"/>
              <a:t>서비스 제거 </a:t>
            </a:r>
            <a:r>
              <a:rPr lang="en-US" altLang="ko-KR" sz="1800" dirty="0"/>
              <a:t>: </a:t>
            </a:r>
            <a:r>
              <a:rPr lang="ko-KR" altLang="en-US" sz="1800" dirty="0"/>
              <a:t>부팅시 자동 실행을 제거한다</a:t>
            </a:r>
            <a:r>
              <a:rPr lang="en-US" altLang="ko-KR" sz="1800" dirty="0"/>
              <a:t>.</a:t>
            </a:r>
          </a:p>
          <a:p>
            <a:pPr lvl="1">
              <a:lnSpc>
                <a:spcPct val="110000"/>
              </a:lnSpc>
              <a:buFont typeface="Wingdings" panose="05000000000000000000" pitchFamily="2" charset="2"/>
              <a:buChar char="Ø"/>
            </a:pPr>
            <a:r>
              <a:rPr lang="en-US" altLang="ko-KR" sz="1800" dirty="0"/>
              <a:t>sudo systemctl disable car_server</a:t>
            </a:r>
          </a:p>
          <a:p>
            <a:pPr>
              <a:lnSpc>
                <a:spcPct val="110000"/>
              </a:lnSpc>
            </a:pPr>
            <a:r>
              <a:rPr lang="ko-KR" altLang="en-US" sz="1800" dirty="0"/>
              <a:t>서비스 등록 </a:t>
            </a:r>
            <a:r>
              <a:rPr lang="en-US" altLang="ko-KR" sz="1800" dirty="0"/>
              <a:t>: </a:t>
            </a:r>
            <a:r>
              <a:rPr lang="ko-KR" altLang="en-US" sz="1800" dirty="0"/>
              <a:t>부팅시에 서비스가 실행된다</a:t>
            </a:r>
            <a:r>
              <a:rPr lang="en-US" altLang="ko-KR" sz="1800" dirty="0"/>
              <a:t>.</a:t>
            </a:r>
          </a:p>
          <a:p>
            <a:pPr lvl="1">
              <a:lnSpc>
                <a:spcPct val="110000"/>
              </a:lnSpc>
              <a:buFont typeface="Wingdings" panose="05000000000000000000" pitchFamily="2" charset="2"/>
              <a:buChar char="Ø"/>
            </a:pPr>
            <a:r>
              <a:rPr lang="en-US" altLang="ko-KR" sz="1800" dirty="0"/>
              <a:t>sudo</a:t>
            </a:r>
            <a:r>
              <a:rPr lang="ko-KR" altLang="en-US" sz="1800" dirty="0"/>
              <a:t> </a:t>
            </a:r>
            <a:r>
              <a:rPr lang="en-US" altLang="ko-KR" sz="1800" dirty="0"/>
              <a:t>systemctl</a:t>
            </a:r>
            <a:r>
              <a:rPr lang="ko-KR" altLang="en-US" sz="1800" dirty="0"/>
              <a:t> </a:t>
            </a:r>
            <a:r>
              <a:rPr lang="en-US" altLang="ko-KR" sz="1800" dirty="0"/>
              <a:t>enable</a:t>
            </a:r>
            <a:r>
              <a:rPr lang="ko-KR" altLang="en-US" sz="1800" dirty="0"/>
              <a:t> </a:t>
            </a:r>
            <a:r>
              <a:rPr lang="en-US" altLang="ko-KR" sz="1800" dirty="0"/>
              <a:t>car_server</a:t>
            </a:r>
          </a:p>
          <a:p>
            <a:pPr>
              <a:lnSpc>
                <a:spcPct val="110000"/>
              </a:lnSpc>
              <a:buFont typeface="Wingdings" panose="05000000000000000000" pitchFamily="2" charset="2"/>
              <a:buChar char="Ø"/>
            </a:pPr>
            <a:endParaRPr lang="en-US" altLang="ko-KR" sz="1800" dirty="0"/>
          </a:p>
          <a:p>
            <a:pPr>
              <a:lnSpc>
                <a:spcPct val="110000"/>
              </a:lnSpc>
              <a:buFont typeface="Wingdings" panose="05000000000000000000" pitchFamily="2" charset="2"/>
              <a:buChar char="Ø"/>
            </a:pPr>
            <a:endParaRPr lang="en-US" altLang="ko-KR" sz="1800" dirty="0"/>
          </a:p>
          <a:p>
            <a:pPr>
              <a:lnSpc>
                <a:spcPct val="110000"/>
              </a:lnSpc>
            </a:pPr>
            <a:endParaRPr lang="ko-KR" altLang="en-US" sz="1800" dirty="0"/>
          </a:p>
        </p:txBody>
      </p:sp>
      <p:sp>
        <p:nvSpPr>
          <p:cNvPr id="4" name="Date Placeholder 3">
            <a:extLst>
              <a:ext uri="{FF2B5EF4-FFF2-40B4-BE49-F238E27FC236}">
                <a16:creationId xmlns:a16="http://schemas.microsoft.com/office/drawing/2014/main" id="{E2E21E73-3FB4-4295-A754-942D50563EB9}"/>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407958C8-B361-405D-8818-EFAECC4D9E8D}"/>
              </a:ext>
            </a:extLst>
          </p:cNvPr>
          <p:cNvSpPr>
            <a:spLocks noGrp="1"/>
          </p:cNvSpPr>
          <p:nvPr>
            <p:ph type="ftr" idx="11"/>
          </p:nvPr>
        </p:nvSpPr>
        <p:spPr/>
        <p:txBody>
          <a:bodyPr/>
          <a:lstStyle/>
          <a:p>
            <a:r>
              <a:rPr lang="ko-KR" altLang="en-US" dirty="0"/>
              <a:t>자율주행차 제어기 설계</a:t>
            </a:r>
          </a:p>
        </p:txBody>
      </p:sp>
      <p:sp>
        <p:nvSpPr>
          <p:cNvPr id="6" name="Slide Number Placeholder 5">
            <a:extLst>
              <a:ext uri="{FF2B5EF4-FFF2-40B4-BE49-F238E27FC236}">
                <a16:creationId xmlns:a16="http://schemas.microsoft.com/office/drawing/2014/main" id="{A4708A71-3796-4A6C-ABD5-2DBAB58D38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spTree>
    <p:extLst>
      <p:ext uri="{BB962C8B-B14F-4D97-AF65-F5344CB8AC3E}">
        <p14:creationId xmlns:p14="http://schemas.microsoft.com/office/powerpoint/2010/main" val="38967233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09F08-965A-4ACB-B3FA-4738B65BD3B4}"/>
              </a:ext>
            </a:extLst>
          </p:cNvPr>
          <p:cNvSpPr>
            <a:spLocks noGrp="1"/>
          </p:cNvSpPr>
          <p:nvPr>
            <p:ph type="title"/>
          </p:nvPr>
        </p:nvSpPr>
        <p:spPr>
          <a:noFill/>
        </p:spPr>
        <p:txBody>
          <a:bodyPr/>
          <a:lstStyle/>
          <a:p>
            <a:r>
              <a:rPr lang="en-US" altLang="ko-KR" dirty="0"/>
              <a:t>Git </a:t>
            </a:r>
            <a:r>
              <a:rPr lang="ko-KR" altLang="en-US" dirty="0"/>
              <a:t>안드로이드 프로젝트 업데이트</a:t>
            </a:r>
          </a:p>
        </p:txBody>
      </p:sp>
      <p:sp>
        <p:nvSpPr>
          <p:cNvPr id="3" name="Text Placeholder 2">
            <a:extLst>
              <a:ext uri="{FF2B5EF4-FFF2-40B4-BE49-F238E27FC236}">
                <a16:creationId xmlns:a16="http://schemas.microsoft.com/office/drawing/2014/main" id="{398C09A5-73FA-42CD-BC06-B6B689BAF9FD}"/>
              </a:ext>
            </a:extLst>
          </p:cNvPr>
          <p:cNvSpPr>
            <a:spLocks noGrp="1"/>
          </p:cNvSpPr>
          <p:nvPr>
            <p:ph type="body" idx="1"/>
          </p:nvPr>
        </p:nvSpPr>
        <p:spPr>
          <a:xfrm>
            <a:off x="681038" y="1255272"/>
            <a:ext cx="8543925" cy="945618"/>
          </a:xfrm>
        </p:spPr>
        <p:txBody>
          <a:bodyPr>
            <a:normAutofit fontScale="92500" lnSpcReduction="20000"/>
          </a:bodyPr>
          <a:lstStyle/>
          <a:p>
            <a:pPr>
              <a:lnSpc>
                <a:spcPct val="120000"/>
              </a:lnSpc>
            </a:pPr>
            <a:r>
              <a:rPr lang="ko-KR" altLang="en-US" b="1" dirty="0">
                <a:solidFill>
                  <a:srgbClr val="C00000"/>
                </a:solidFill>
              </a:rPr>
              <a:t>수업 전에 안드로이드 프로젝트를 업데이트 한다</a:t>
            </a:r>
            <a:r>
              <a:rPr lang="en-US" altLang="ko-KR" b="1" dirty="0">
                <a:solidFill>
                  <a:srgbClr val="C00000"/>
                </a:solidFill>
              </a:rPr>
              <a:t>.</a:t>
            </a:r>
          </a:p>
          <a:p>
            <a:pPr>
              <a:lnSpc>
                <a:spcPct val="120000"/>
              </a:lnSpc>
            </a:pPr>
            <a:r>
              <a:rPr lang="en-US" altLang="ko-KR" b="1" dirty="0">
                <a:solidFill>
                  <a:srgbClr val="00B050"/>
                </a:solidFill>
              </a:rPr>
              <a:t>Update</a:t>
            </a:r>
            <a:r>
              <a:rPr lang="ko-KR" altLang="en-US" b="1" dirty="0">
                <a:solidFill>
                  <a:srgbClr val="00B050"/>
                </a:solidFill>
              </a:rPr>
              <a:t> </a:t>
            </a:r>
            <a:r>
              <a:rPr lang="en-US" altLang="ko-KR" b="1" dirty="0">
                <a:solidFill>
                  <a:srgbClr val="00B050"/>
                </a:solidFill>
              </a:rPr>
              <a:t>Project</a:t>
            </a:r>
            <a:r>
              <a:rPr lang="ko-KR" altLang="en-US" dirty="0"/>
              <a:t> 버튼을 클릭하여 </a:t>
            </a:r>
            <a:r>
              <a:rPr lang="en-US" altLang="ko-KR" dirty="0"/>
              <a:t>git pull </a:t>
            </a:r>
            <a:r>
              <a:rPr lang="ko-KR" altLang="en-US" dirty="0"/>
              <a:t>명령어를 실행한다</a:t>
            </a:r>
            <a:r>
              <a:rPr lang="en-US" altLang="ko-KR" dirty="0"/>
              <a:t>.</a:t>
            </a:r>
            <a:endParaRPr lang="ko-KR" altLang="en-US" dirty="0"/>
          </a:p>
        </p:txBody>
      </p:sp>
      <p:sp>
        <p:nvSpPr>
          <p:cNvPr id="4" name="Date Placeholder 3">
            <a:extLst>
              <a:ext uri="{FF2B5EF4-FFF2-40B4-BE49-F238E27FC236}">
                <a16:creationId xmlns:a16="http://schemas.microsoft.com/office/drawing/2014/main" id="{A216DE85-FC77-436E-BBB2-1293C2A3BACE}"/>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209462C2-70FD-4265-B1C6-1AA714CF2721}"/>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608F09F9-F010-4D45-95E3-B5361BE1EE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sp>
        <p:nvSpPr>
          <p:cNvPr id="9" name="Rectangle 8">
            <a:extLst>
              <a:ext uri="{FF2B5EF4-FFF2-40B4-BE49-F238E27FC236}">
                <a16:creationId xmlns:a16="http://schemas.microsoft.com/office/drawing/2014/main" id="{FA2C2706-C7E1-4D84-940B-7238A3CE02E6}"/>
              </a:ext>
            </a:extLst>
          </p:cNvPr>
          <p:cNvSpPr/>
          <p:nvPr/>
        </p:nvSpPr>
        <p:spPr>
          <a:xfrm>
            <a:off x="7239773" y="3297347"/>
            <a:ext cx="528291" cy="393892"/>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nvGrpSpPr>
          <p:cNvPr id="13" name="Group 12">
            <a:extLst>
              <a:ext uri="{FF2B5EF4-FFF2-40B4-BE49-F238E27FC236}">
                <a16:creationId xmlns:a16="http://schemas.microsoft.com/office/drawing/2014/main" id="{2EEDAEB1-B934-4614-ACDE-E921B27FF37B}"/>
              </a:ext>
            </a:extLst>
          </p:cNvPr>
          <p:cNvGrpSpPr/>
          <p:nvPr/>
        </p:nvGrpSpPr>
        <p:grpSpPr>
          <a:xfrm>
            <a:off x="6003177" y="4278860"/>
            <a:ext cx="3001479" cy="1120916"/>
            <a:chOff x="5473678" y="3804880"/>
            <a:chExt cx="3636922" cy="1460496"/>
          </a:xfrm>
        </p:grpSpPr>
        <p:pic>
          <p:nvPicPr>
            <p:cNvPr id="11" name="Picture 10">
              <a:extLst>
                <a:ext uri="{FF2B5EF4-FFF2-40B4-BE49-F238E27FC236}">
                  <a16:creationId xmlns:a16="http://schemas.microsoft.com/office/drawing/2014/main" id="{767824DB-5949-4D98-A7B3-33647FB1EB01}"/>
                </a:ext>
              </a:extLst>
            </p:cNvPr>
            <p:cNvPicPr>
              <a:picLocks noChangeAspect="1"/>
            </p:cNvPicPr>
            <p:nvPr/>
          </p:nvPicPr>
          <p:blipFill>
            <a:blip r:embed="rId2"/>
            <a:stretch>
              <a:fillRect/>
            </a:stretch>
          </p:blipFill>
          <p:spPr>
            <a:xfrm>
              <a:off x="5473678" y="3804880"/>
              <a:ext cx="3636922" cy="1460496"/>
            </a:xfrm>
            <a:prstGeom prst="rect">
              <a:avLst/>
            </a:prstGeom>
          </p:spPr>
          <p:style>
            <a:lnRef idx="3">
              <a:schemeClr val="lt1"/>
            </a:lnRef>
            <a:fillRef idx="1">
              <a:schemeClr val="accent3"/>
            </a:fillRef>
            <a:effectRef idx="1">
              <a:schemeClr val="accent3"/>
            </a:effectRef>
            <a:fontRef idx="minor">
              <a:schemeClr val="lt1"/>
            </a:fontRef>
          </p:style>
        </p:pic>
        <p:sp>
          <p:nvSpPr>
            <p:cNvPr id="12" name="Rectangle 11">
              <a:extLst>
                <a:ext uri="{FF2B5EF4-FFF2-40B4-BE49-F238E27FC236}">
                  <a16:creationId xmlns:a16="http://schemas.microsoft.com/office/drawing/2014/main" id="{EE39945A-1E39-4E1D-8437-67D2C7284490}"/>
                </a:ext>
              </a:extLst>
            </p:cNvPr>
            <p:cNvSpPr/>
            <p:nvPr/>
          </p:nvSpPr>
          <p:spPr>
            <a:xfrm>
              <a:off x="7145002" y="4918228"/>
              <a:ext cx="1083312" cy="329392"/>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cxnSp>
        <p:nvCxnSpPr>
          <p:cNvPr id="19" name="Connector: Elbow 18">
            <a:extLst>
              <a:ext uri="{FF2B5EF4-FFF2-40B4-BE49-F238E27FC236}">
                <a16:creationId xmlns:a16="http://schemas.microsoft.com/office/drawing/2014/main" id="{A4646876-8886-46E3-A6C1-1990C9EE1FFC}"/>
              </a:ext>
            </a:extLst>
          </p:cNvPr>
          <p:cNvCxnSpPr>
            <a:cxnSpLocks/>
            <a:stCxn id="9" idx="2"/>
            <a:endCxn id="11" idx="0"/>
          </p:cNvCxnSpPr>
          <p:nvPr/>
        </p:nvCxnSpPr>
        <p:spPr>
          <a:xfrm rot="5400000">
            <a:off x="7210108" y="3985048"/>
            <a:ext cx="587621" cy="2"/>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grpSp>
        <p:nvGrpSpPr>
          <p:cNvPr id="23" name="Group 22">
            <a:extLst>
              <a:ext uri="{FF2B5EF4-FFF2-40B4-BE49-F238E27FC236}">
                <a16:creationId xmlns:a16="http://schemas.microsoft.com/office/drawing/2014/main" id="{C3AB1442-9B43-4DAE-8B04-5401C0825795}"/>
              </a:ext>
            </a:extLst>
          </p:cNvPr>
          <p:cNvGrpSpPr/>
          <p:nvPr/>
        </p:nvGrpSpPr>
        <p:grpSpPr>
          <a:xfrm>
            <a:off x="1148732" y="2466988"/>
            <a:ext cx="3972645" cy="3404892"/>
            <a:chOff x="795400" y="2145416"/>
            <a:chExt cx="4455672" cy="4003886"/>
          </a:xfrm>
        </p:grpSpPr>
        <p:pic>
          <p:nvPicPr>
            <p:cNvPr id="7" name="Picture 6">
              <a:extLst>
                <a:ext uri="{FF2B5EF4-FFF2-40B4-BE49-F238E27FC236}">
                  <a16:creationId xmlns:a16="http://schemas.microsoft.com/office/drawing/2014/main" id="{C306AC91-9C98-4D51-83AE-0D3943F1DEBB}"/>
                </a:ext>
              </a:extLst>
            </p:cNvPr>
            <p:cNvPicPr>
              <a:picLocks noChangeAspect="1"/>
            </p:cNvPicPr>
            <p:nvPr/>
          </p:nvPicPr>
          <p:blipFill>
            <a:blip r:embed="rId3"/>
            <a:stretch>
              <a:fillRect/>
            </a:stretch>
          </p:blipFill>
          <p:spPr>
            <a:xfrm>
              <a:off x="795400" y="2145416"/>
              <a:ext cx="4455672" cy="4003886"/>
            </a:xfrm>
            <a:prstGeom prst="rect">
              <a:avLst/>
            </a:prstGeom>
          </p:spPr>
          <p:style>
            <a:lnRef idx="3">
              <a:schemeClr val="lt1"/>
            </a:lnRef>
            <a:fillRef idx="1">
              <a:schemeClr val="accent3"/>
            </a:fillRef>
            <a:effectRef idx="1">
              <a:schemeClr val="accent3"/>
            </a:effectRef>
            <a:fontRef idx="minor">
              <a:schemeClr val="lt1"/>
            </a:fontRef>
          </p:style>
        </p:pic>
        <p:sp>
          <p:nvSpPr>
            <p:cNvPr id="16" name="Oval 15">
              <a:extLst>
                <a:ext uri="{FF2B5EF4-FFF2-40B4-BE49-F238E27FC236}">
                  <a16:creationId xmlns:a16="http://schemas.microsoft.com/office/drawing/2014/main" id="{E1A950A9-5B45-4D4F-91A5-846D82FC2659}"/>
                </a:ext>
              </a:extLst>
            </p:cNvPr>
            <p:cNvSpPr/>
            <p:nvPr/>
          </p:nvSpPr>
          <p:spPr>
            <a:xfrm>
              <a:off x="3346882" y="2437659"/>
              <a:ext cx="255969" cy="255764"/>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endParaRPr lang="ko-KR" altLang="en-US" sz="1200" b="1" dirty="0">
                <a:solidFill>
                  <a:srgbClr val="FF0000"/>
                </a:solidFill>
              </a:endParaRPr>
            </a:p>
          </p:txBody>
        </p:sp>
      </p:grpSp>
      <p:cxnSp>
        <p:nvCxnSpPr>
          <p:cNvPr id="18" name="Connector: Elbow 17">
            <a:extLst>
              <a:ext uri="{FF2B5EF4-FFF2-40B4-BE49-F238E27FC236}">
                <a16:creationId xmlns:a16="http://schemas.microsoft.com/office/drawing/2014/main" id="{EC111C58-B1E8-4A9F-B692-CF6DDABC0857}"/>
              </a:ext>
            </a:extLst>
          </p:cNvPr>
          <p:cNvCxnSpPr>
            <a:cxnSpLocks/>
            <a:stCxn id="16" idx="6"/>
            <a:endCxn id="9" idx="0"/>
          </p:cNvCxnSpPr>
          <p:nvPr/>
        </p:nvCxnSpPr>
        <p:spPr>
          <a:xfrm>
            <a:off x="3651835" y="2824262"/>
            <a:ext cx="3852084" cy="473085"/>
          </a:xfrm>
          <a:prstGeom prst="bentConnector2">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93082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BF7CFF-10CC-4CB5-A5A2-4479D7C56133}"/>
              </a:ext>
            </a:extLst>
          </p:cNvPr>
          <p:cNvSpPr>
            <a:spLocks noGrp="1"/>
          </p:cNvSpPr>
          <p:nvPr>
            <p:ph type="title"/>
          </p:nvPr>
        </p:nvSpPr>
        <p:spPr/>
        <p:txBody>
          <a:bodyPr/>
          <a:lstStyle/>
          <a:p>
            <a:r>
              <a:rPr lang="en-US" altLang="ko-KR" dirty="0"/>
              <a:t>Terrifying Drone</a:t>
            </a:r>
            <a:endParaRPr lang="ko-KR" altLang="en-US" dirty="0"/>
          </a:p>
        </p:txBody>
      </p:sp>
      <p:sp>
        <p:nvSpPr>
          <p:cNvPr id="7" name="Text Placeholder 6">
            <a:extLst>
              <a:ext uri="{FF2B5EF4-FFF2-40B4-BE49-F238E27FC236}">
                <a16:creationId xmlns:a16="http://schemas.microsoft.com/office/drawing/2014/main" id="{4FFF71C7-B4F4-4BE1-9618-75B184F62182}"/>
              </a:ext>
            </a:extLst>
          </p:cNvPr>
          <p:cNvSpPr>
            <a:spLocks noGrp="1"/>
          </p:cNvSpPr>
          <p:nvPr>
            <p:ph type="body" idx="1"/>
          </p:nvPr>
        </p:nvSpPr>
        <p:spPr>
          <a:xfrm>
            <a:off x="681038" y="1255271"/>
            <a:ext cx="8543925" cy="1479691"/>
          </a:xfrm>
        </p:spPr>
        <p:txBody>
          <a:bodyPr>
            <a:normAutofit fontScale="62500" lnSpcReduction="20000"/>
          </a:bodyPr>
          <a:lstStyle/>
          <a:p>
            <a:pPr>
              <a:lnSpc>
                <a:spcPct val="120000"/>
              </a:lnSpc>
            </a:pPr>
            <a:r>
              <a:rPr lang="ko-KR" altLang="en-US" dirty="0"/>
              <a:t>출처</a:t>
            </a:r>
            <a:r>
              <a:rPr lang="en-US" altLang="ko-KR" dirty="0"/>
              <a:t>: </a:t>
            </a:r>
            <a:r>
              <a:rPr lang="en-US" altLang="ko-KR" dirty="0">
                <a:hlinkClick r:id="rId2"/>
              </a:rPr>
              <a:t>https://www.thesun.co.uk/tech/9285829/drone-grenade-flying-range-ambush/</a:t>
            </a:r>
            <a:endParaRPr lang="en-US" altLang="ko-KR" dirty="0"/>
          </a:p>
          <a:p>
            <a:pPr>
              <a:lnSpc>
                <a:spcPct val="120000"/>
              </a:lnSpc>
            </a:pPr>
            <a:r>
              <a:rPr lang="en-US" altLang="ko-KR" dirty="0"/>
              <a:t>Terrifying ‘flying grenade’ drone wipes out enemies 6 MILES away – and can even loiter in sky for an ambush.</a:t>
            </a:r>
          </a:p>
          <a:p>
            <a:pPr>
              <a:lnSpc>
                <a:spcPct val="120000"/>
              </a:lnSpc>
            </a:pPr>
            <a:r>
              <a:rPr lang="en-US" altLang="ko-KR" dirty="0"/>
              <a:t>The Drone-40 is an explosive charge with helicopter-style rotors attached that can be flown into enemy targets and detonated remotely.</a:t>
            </a:r>
            <a:endParaRPr lang="ko-KR" altLang="en-US" dirty="0"/>
          </a:p>
        </p:txBody>
      </p:sp>
      <p:sp>
        <p:nvSpPr>
          <p:cNvPr id="3" name="Date Placeholder 2">
            <a:extLst>
              <a:ext uri="{FF2B5EF4-FFF2-40B4-BE49-F238E27FC236}">
                <a16:creationId xmlns:a16="http://schemas.microsoft.com/office/drawing/2014/main" id="{84393916-BDA5-4CAA-881C-3B3A44850C9F}"/>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5468B294-BD7D-4789-93A4-598F32A63325}"/>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2004626B-4047-47D5-87D0-15BE518885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1026" name="Picture 2" descr=" The Drone-40 flies into enemy targets using four helicopter-style rotors">
            <a:extLst>
              <a:ext uri="{FF2B5EF4-FFF2-40B4-BE49-F238E27FC236}">
                <a16:creationId xmlns:a16="http://schemas.microsoft.com/office/drawing/2014/main" id="{402EE05E-CF44-4751-BDEE-929B00C16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057" y="2734962"/>
            <a:ext cx="2861858" cy="30205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0A72992-17B2-4456-8B0D-85CBC2A415EB}"/>
              </a:ext>
            </a:extLst>
          </p:cNvPr>
          <p:cNvSpPr/>
          <p:nvPr/>
        </p:nvSpPr>
        <p:spPr>
          <a:xfrm>
            <a:off x="1335441" y="5833132"/>
            <a:ext cx="3051089" cy="523220"/>
          </a:xfrm>
          <a:prstGeom prst="rect">
            <a:avLst/>
          </a:prstGeom>
        </p:spPr>
        <p:txBody>
          <a:bodyPr wrap="square">
            <a:spAutoFit/>
          </a:bodyPr>
          <a:lstStyle/>
          <a:p>
            <a:r>
              <a:rPr lang="en-US" altLang="ko-KR" b="1" dirty="0">
                <a:solidFill>
                  <a:srgbClr val="222526"/>
                </a:solidFill>
                <a:latin typeface="TheSun"/>
              </a:rPr>
              <a:t>The Drone-40 flies into enemy targets using four helicopter-style rotors</a:t>
            </a:r>
            <a:endParaRPr lang="ko-KR" altLang="en-US" dirty="0"/>
          </a:p>
        </p:txBody>
      </p:sp>
      <p:pic>
        <p:nvPicPr>
          <p:cNvPr id="1028" name="Picture 4" descr=" The gizmo can be detonated remotely to take out targets">
            <a:extLst>
              <a:ext uri="{FF2B5EF4-FFF2-40B4-BE49-F238E27FC236}">
                <a16:creationId xmlns:a16="http://schemas.microsoft.com/office/drawing/2014/main" id="{7356F19E-8235-4292-8B1C-4BC8966A0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934" y="2855898"/>
            <a:ext cx="3801423" cy="25342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DAAAFE8-A476-4F42-AFC1-3FAD8260F859}"/>
              </a:ext>
            </a:extLst>
          </p:cNvPr>
          <p:cNvSpPr/>
          <p:nvPr/>
        </p:nvSpPr>
        <p:spPr>
          <a:xfrm>
            <a:off x="5704437" y="5575528"/>
            <a:ext cx="2297234" cy="523220"/>
          </a:xfrm>
          <a:prstGeom prst="rect">
            <a:avLst/>
          </a:prstGeom>
        </p:spPr>
        <p:txBody>
          <a:bodyPr wrap="square">
            <a:spAutoFit/>
          </a:bodyPr>
          <a:lstStyle/>
          <a:p>
            <a:r>
              <a:rPr lang="en-US" altLang="ko-KR" b="1" dirty="0">
                <a:solidFill>
                  <a:srgbClr val="222526"/>
                </a:solidFill>
                <a:latin typeface="TheSun"/>
              </a:rPr>
              <a:t>The gizmo can be detonated remotely to take out targets</a:t>
            </a:r>
            <a:endParaRPr lang="ko-KR" altLang="en-US" dirty="0"/>
          </a:p>
        </p:txBody>
      </p:sp>
    </p:spTree>
    <p:extLst>
      <p:ext uri="{BB962C8B-B14F-4D97-AF65-F5344CB8AC3E}">
        <p14:creationId xmlns:p14="http://schemas.microsoft.com/office/powerpoint/2010/main" val="2006278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C511-6C06-4352-8B8B-E17A1D43A689}"/>
              </a:ext>
            </a:extLst>
          </p:cNvPr>
          <p:cNvSpPr>
            <a:spLocks noGrp="1"/>
          </p:cNvSpPr>
          <p:nvPr>
            <p:ph type="title"/>
          </p:nvPr>
        </p:nvSpPr>
        <p:spPr/>
        <p:txBody>
          <a:bodyPr/>
          <a:lstStyle/>
          <a:p>
            <a:r>
              <a:rPr lang="ko-KR" altLang="en-US" dirty="0"/>
              <a:t>안드로이드 앱 실행</a:t>
            </a:r>
          </a:p>
        </p:txBody>
      </p:sp>
      <p:sp>
        <p:nvSpPr>
          <p:cNvPr id="3" name="Text Placeholder 2">
            <a:extLst>
              <a:ext uri="{FF2B5EF4-FFF2-40B4-BE49-F238E27FC236}">
                <a16:creationId xmlns:a16="http://schemas.microsoft.com/office/drawing/2014/main" id="{B95EC61F-C69C-43B1-BB6B-F3EAB9F9702A}"/>
              </a:ext>
            </a:extLst>
          </p:cNvPr>
          <p:cNvSpPr>
            <a:spLocks noGrp="1"/>
          </p:cNvSpPr>
          <p:nvPr>
            <p:ph type="body" idx="1"/>
          </p:nvPr>
        </p:nvSpPr>
        <p:spPr>
          <a:xfrm>
            <a:off x="681038" y="1255272"/>
            <a:ext cx="8543925" cy="949000"/>
          </a:xfrm>
        </p:spPr>
        <p:txBody>
          <a:bodyPr/>
          <a:lstStyle/>
          <a:p>
            <a:r>
              <a:rPr lang="ko-KR" altLang="en-US" dirty="0"/>
              <a:t>안드로이드 폰을 </a:t>
            </a:r>
            <a:r>
              <a:rPr lang="en-US" altLang="ko-KR" dirty="0"/>
              <a:t>USB</a:t>
            </a:r>
            <a:r>
              <a:rPr lang="ko-KR" altLang="en-US" dirty="0"/>
              <a:t>로 연결한다</a:t>
            </a:r>
            <a:r>
              <a:rPr lang="en-US" altLang="ko-KR" dirty="0"/>
              <a:t>.</a:t>
            </a:r>
          </a:p>
          <a:p>
            <a:r>
              <a:rPr lang="ko-KR" altLang="en-US" dirty="0"/>
              <a:t>실행 버튼을 클릭하여 프로그램을 설치 및 실행한다</a:t>
            </a:r>
            <a:r>
              <a:rPr lang="en-US" altLang="ko-KR" dirty="0"/>
              <a:t>.</a:t>
            </a:r>
            <a:endParaRPr lang="ko-KR" altLang="en-US" dirty="0"/>
          </a:p>
        </p:txBody>
      </p:sp>
      <p:sp>
        <p:nvSpPr>
          <p:cNvPr id="4" name="Date Placeholder 3">
            <a:extLst>
              <a:ext uri="{FF2B5EF4-FFF2-40B4-BE49-F238E27FC236}">
                <a16:creationId xmlns:a16="http://schemas.microsoft.com/office/drawing/2014/main" id="{6C851DCF-A821-4649-9BBD-5F1F9EC1787C}"/>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2FD9C076-8579-4DF1-AF78-D1E2911AA9A9}"/>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A0201305-DBEF-47A4-A59E-5BB71234D3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80</a:t>
            </a:fld>
            <a:endParaRPr lang="en-US"/>
          </a:p>
        </p:txBody>
      </p:sp>
      <p:pic>
        <p:nvPicPr>
          <p:cNvPr id="10" name="Picture 9">
            <a:extLst>
              <a:ext uri="{FF2B5EF4-FFF2-40B4-BE49-F238E27FC236}">
                <a16:creationId xmlns:a16="http://schemas.microsoft.com/office/drawing/2014/main" id="{C8E43F09-88CA-467D-84C8-DA91438E98BF}"/>
              </a:ext>
            </a:extLst>
          </p:cNvPr>
          <p:cNvPicPr>
            <a:picLocks noChangeAspect="1"/>
          </p:cNvPicPr>
          <p:nvPr/>
        </p:nvPicPr>
        <p:blipFill>
          <a:blip r:embed="rId2"/>
          <a:stretch>
            <a:fillRect/>
          </a:stretch>
        </p:blipFill>
        <p:spPr>
          <a:xfrm>
            <a:off x="815049" y="2288213"/>
            <a:ext cx="5038588" cy="3750442"/>
          </a:xfrm>
          <a:prstGeom prst="rect">
            <a:avLst/>
          </a:prstGeom>
        </p:spPr>
      </p:pic>
      <p:sp>
        <p:nvSpPr>
          <p:cNvPr id="12" name="Rectangle 11">
            <a:extLst>
              <a:ext uri="{FF2B5EF4-FFF2-40B4-BE49-F238E27FC236}">
                <a16:creationId xmlns:a16="http://schemas.microsoft.com/office/drawing/2014/main" id="{817B40C0-E8E7-4370-95CA-98AAC482259C}"/>
              </a:ext>
            </a:extLst>
          </p:cNvPr>
          <p:cNvSpPr/>
          <p:nvPr/>
        </p:nvSpPr>
        <p:spPr>
          <a:xfrm>
            <a:off x="4812654" y="2458523"/>
            <a:ext cx="717466" cy="415198"/>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ko-KR" altLang="en-US" sz="1200" b="1">
                <a:solidFill>
                  <a:srgbClr val="FF0000"/>
                </a:solidFill>
              </a:rPr>
              <a:t>클릭</a:t>
            </a:r>
            <a:endParaRPr lang="ko-KR" altLang="en-US" sz="1200" b="1" dirty="0">
              <a:solidFill>
                <a:srgbClr val="FF0000"/>
              </a:solidFill>
            </a:endParaRPr>
          </a:p>
        </p:txBody>
      </p:sp>
      <p:pic>
        <p:nvPicPr>
          <p:cNvPr id="16" name="Picture 15">
            <a:extLst>
              <a:ext uri="{FF2B5EF4-FFF2-40B4-BE49-F238E27FC236}">
                <a16:creationId xmlns:a16="http://schemas.microsoft.com/office/drawing/2014/main" id="{346D55D0-839E-426F-8D1B-F84B60E73217}"/>
              </a:ext>
            </a:extLst>
          </p:cNvPr>
          <p:cNvPicPr>
            <a:picLocks noChangeAspect="1"/>
          </p:cNvPicPr>
          <p:nvPr/>
        </p:nvPicPr>
        <p:blipFill>
          <a:blip r:embed="rId3"/>
          <a:stretch>
            <a:fillRect/>
          </a:stretch>
        </p:blipFill>
        <p:spPr>
          <a:xfrm>
            <a:off x="6915706" y="2747969"/>
            <a:ext cx="1723886" cy="3064685"/>
          </a:xfrm>
          <a:prstGeom prst="rect">
            <a:avLst/>
          </a:prstGeom>
        </p:spPr>
        <p:style>
          <a:lnRef idx="3">
            <a:schemeClr val="lt1"/>
          </a:lnRef>
          <a:fillRef idx="1">
            <a:schemeClr val="accent3"/>
          </a:fillRef>
          <a:effectRef idx="1">
            <a:schemeClr val="accent3"/>
          </a:effectRef>
          <a:fontRef idx="minor">
            <a:schemeClr val="lt1"/>
          </a:fontRef>
        </p:style>
      </p:pic>
      <p:cxnSp>
        <p:nvCxnSpPr>
          <p:cNvPr id="20" name="Connector: Elbow 19">
            <a:extLst>
              <a:ext uri="{FF2B5EF4-FFF2-40B4-BE49-F238E27FC236}">
                <a16:creationId xmlns:a16="http://schemas.microsoft.com/office/drawing/2014/main" id="{8EB10B13-251E-47BB-88AA-F3E7609414F6}"/>
              </a:ext>
            </a:extLst>
          </p:cNvPr>
          <p:cNvCxnSpPr>
            <a:cxnSpLocks/>
            <a:stCxn id="12" idx="3"/>
            <a:endCxn id="16" idx="1"/>
          </p:cNvCxnSpPr>
          <p:nvPr/>
        </p:nvCxnSpPr>
        <p:spPr>
          <a:xfrm>
            <a:off x="5530120" y="2666122"/>
            <a:ext cx="1385586" cy="1614190"/>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7" name="Oval 6">
            <a:extLst>
              <a:ext uri="{FF2B5EF4-FFF2-40B4-BE49-F238E27FC236}">
                <a16:creationId xmlns:a16="http://schemas.microsoft.com/office/drawing/2014/main" id="{B62543A9-EF88-43A2-8528-BF6C3627BD4B}"/>
              </a:ext>
            </a:extLst>
          </p:cNvPr>
          <p:cNvSpPr/>
          <p:nvPr/>
        </p:nvSpPr>
        <p:spPr>
          <a:xfrm>
            <a:off x="2666963" y="2521734"/>
            <a:ext cx="293777" cy="288776"/>
          </a:xfrm>
          <a:prstGeom prst="ellipse">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cxnSp>
        <p:nvCxnSpPr>
          <p:cNvPr id="14" name="Connector: Elbow 13">
            <a:extLst>
              <a:ext uri="{FF2B5EF4-FFF2-40B4-BE49-F238E27FC236}">
                <a16:creationId xmlns:a16="http://schemas.microsoft.com/office/drawing/2014/main" id="{754AE944-A8AC-4482-AAA5-695A8ADEBD3D}"/>
              </a:ext>
            </a:extLst>
          </p:cNvPr>
          <p:cNvCxnSpPr>
            <a:cxnSpLocks/>
            <a:stCxn id="7" idx="6"/>
            <a:endCxn id="12" idx="1"/>
          </p:cNvCxnSpPr>
          <p:nvPr/>
        </p:nvCxnSpPr>
        <p:spPr>
          <a:xfrm>
            <a:off x="2960740" y="2666122"/>
            <a:ext cx="1851914" cy="12700"/>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165662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FCB4-9D2A-424B-99B5-A01A5E749D92}"/>
              </a:ext>
            </a:extLst>
          </p:cNvPr>
          <p:cNvSpPr>
            <a:spLocks noGrp="1"/>
          </p:cNvSpPr>
          <p:nvPr>
            <p:ph type="title"/>
          </p:nvPr>
        </p:nvSpPr>
        <p:spPr/>
        <p:txBody>
          <a:bodyPr/>
          <a:lstStyle/>
          <a:p>
            <a:r>
              <a:rPr lang="en-US" altLang="ko-KR" dirty="0"/>
              <a:t>Splash </a:t>
            </a:r>
            <a:r>
              <a:rPr lang="ko-KR" altLang="en-US" dirty="0"/>
              <a:t>화면</a:t>
            </a:r>
            <a:r>
              <a:rPr lang="en-US" altLang="ko-KR" dirty="0"/>
              <a:t>(Activity)</a:t>
            </a:r>
            <a:endParaRPr lang="ko-KR" altLang="en-US" dirty="0"/>
          </a:p>
        </p:txBody>
      </p:sp>
      <p:sp>
        <p:nvSpPr>
          <p:cNvPr id="7" name="Text Placeholder 6">
            <a:extLst>
              <a:ext uri="{FF2B5EF4-FFF2-40B4-BE49-F238E27FC236}">
                <a16:creationId xmlns:a16="http://schemas.microsoft.com/office/drawing/2014/main" id="{EFF9E9FA-3F05-4B28-BC15-A69CB8FBA78D}"/>
              </a:ext>
            </a:extLst>
          </p:cNvPr>
          <p:cNvSpPr>
            <a:spLocks noGrp="1"/>
          </p:cNvSpPr>
          <p:nvPr>
            <p:ph type="body" idx="1"/>
          </p:nvPr>
        </p:nvSpPr>
        <p:spPr>
          <a:xfrm>
            <a:off x="681038" y="1255271"/>
            <a:ext cx="8471839" cy="1044046"/>
          </a:xfrm>
        </p:spPr>
        <p:txBody>
          <a:bodyPr>
            <a:normAutofit/>
          </a:bodyPr>
          <a:lstStyle/>
          <a:p>
            <a:r>
              <a:rPr lang="ko-KR" altLang="en-US" sz="1600" dirty="0"/>
              <a:t>라즈베리 공유기로 연결이 되지 않은 경우에는 라즈베리 공유기를 선택한다</a:t>
            </a:r>
            <a:r>
              <a:rPr lang="en-US" altLang="ko-KR" sz="1600" dirty="0"/>
              <a:t>.</a:t>
            </a:r>
          </a:p>
          <a:p>
            <a:r>
              <a:rPr lang="ko-KR" altLang="en-US" sz="1600" dirty="0"/>
              <a:t>지도 바로 가기를 큭릭하면 지도 주행 화면으로 이동한다</a:t>
            </a:r>
            <a:r>
              <a:rPr lang="en-US" altLang="ko-KR" sz="1600" dirty="0"/>
              <a:t>.</a:t>
            </a:r>
            <a:endParaRPr lang="ko-KR" altLang="en-US" sz="1600" dirty="0"/>
          </a:p>
        </p:txBody>
      </p:sp>
      <p:sp>
        <p:nvSpPr>
          <p:cNvPr id="3" name="Date Placeholder 2">
            <a:extLst>
              <a:ext uri="{FF2B5EF4-FFF2-40B4-BE49-F238E27FC236}">
                <a16:creationId xmlns:a16="http://schemas.microsoft.com/office/drawing/2014/main" id="{264B6513-87B3-4274-BB31-FA83F75D90D7}"/>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DA94463-DA3E-45A3-B768-B14C744198E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4EDF898D-703A-4EBA-9D73-34161D3901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pic>
        <p:nvPicPr>
          <p:cNvPr id="9" name="Picture 8">
            <a:extLst>
              <a:ext uri="{FF2B5EF4-FFF2-40B4-BE49-F238E27FC236}">
                <a16:creationId xmlns:a16="http://schemas.microsoft.com/office/drawing/2014/main" id="{F5D5296B-081A-4034-B6A5-0E9B851A2AEC}"/>
              </a:ext>
            </a:extLst>
          </p:cNvPr>
          <p:cNvPicPr>
            <a:picLocks noChangeAspect="1"/>
          </p:cNvPicPr>
          <p:nvPr/>
        </p:nvPicPr>
        <p:blipFill>
          <a:blip r:embed="rId2"/>
          <a:stretch>
            <a:fillRect/>
          </a:stretch>
        </p:blipFill>
        <p:spPr>
          <a:xfrm>
            <a:off x="5573744" y="2226046"/>
            <a:ext cx="2242133" cy="3986015"/>
          </a:xfrm>
          <a:prstGeom prst="rect">
            <a:avLst/>
          </a:prstGeom>
        </p:spPr>
        <p:style>
          <a:lnRef idx="3">
            <a:schemeClr val="lt1"/>
          </a:lnRef>
          <a:fillRef idx="1">
            <a:schemeClr val="accent3"/>
          </a:fillRef>
          <a:effectRef idx="1">
            <a:schemeClr val="accent3"/>
          </a:effectRef>
          <a:fontRef idx="minor">
            <a:schemeClr val="lt1"/>
          </a:fontRef>
        </p:style>
      </p:pic>
      <p:grpSp>
        <p:nvGrpSpPr>
          <p:cNvPr id="20" name="Group 19">
            <a:extLst>
              <a:ext uri="{FF2B5EF4-FFF2-40B4-BE49-F238E27FC236}">
                <a16:creationId xmlns:a16="http://schemas.microsoft.com/office/drawing/2014/main" id="{3DC28FA8-A28B-43DD-87D3-BD11645B3BD4}"/>
              </a:ext>
            </a:extLst>
          </p:cNvPr>
          <p:cNvGrpSpPr/>
          <p:nvPr/>
        </p:nvGrpSpPr>
        <p:grpSpPr>
          <a:xfrm>
            <a:off x="1843456" y="2228295"/>
            <a:ext cx="2393288" cy="3986014"/>
            <a:chOff x="1843456" y="2228295"/>
            <a:chExt cx="2393288" cy="3986014"/>
          </a:xfrm>
        </p:grpSpPr>
        <p:pic>
          <p:nvPicPr>
            <p:cNvPr id="8" name="Picture 7">
              <a:extLst>
                <a:ext uri="{FF2B5EF4-FFF2-40B4-BE49-F238E27FC236}">
                  <a16:creationId xmlns:a16="http://schemas.microsoft.com/office/drawing/2014/main" id="{E11DD41A-D412-4066-A2EB-C9F29D2E220D}"/>
                </a:ext>
              </a:extLst>
            </p:cNvPr>
            <p:cNvPicPr>
              <a:picLocks noChangeAspect="1"/>
            </p:cNvPicPr>
            <p:nvPr/>
          </p:nvPicPr>
          <p:blipFill>
            <a:blip r:embed="rId3"/>
            <a:stretch>
              <a:fillRect/>
            </a:stretch>
          </p:blipFill>
          <p:spPr>
            <a:xfrm>
              <a:off x="1843456" y="2228295"/>
              <a:ext cx="2242133" cy="3986014"/>
            </a:xfrm>
            <a:prstGeom prst="rect">
              <a:avLst/>
            </a:prstGeom>
          </p:spPr>
          <p:style>
            <a:lnRef idx="3">
              <a:schemeClr val="lt1"/>
            </a:lnRef>
            <a:fillRef idx="1">
              <a:schemeClr val="accent3"/>
            </a:fillRef>
            <a:effectRef idx="1">
              <a:schemeClr val="accent3"/>
            </a:effectRef>
            <a:fontRef idx="minor">
              <a:schemeClr val="lt1"/>
            </a:fontRef>
          </p:style>
        </p:pic>
        <p:sp>
          <p:nvSpPr>
            <p:cNvPr id="10" name="Rectangle 9">
              <a:extLst>
                <a:ext uri="{FF2B5EF4-FFF2-40B4-BE49-F238E27FC236}">
                  <a16:creationId xmlns:a16="http://schemas.microsoft.com/office/drawing/2014/main" id="{C8F70277-E02D-4A2A-B3DE-D448E18CB000}"/>
                </a:ext>
              </a:extLst>
            </p:cNvPr>
            <p:cNvSpPr/>
            <p:nvPr/>
          </p:nvSpPr>
          <p:spPr>
            <a:xfrm>
              <a:off x="2402079" y="2787587"/>
              <a:ext cx="1834665" cy="299197"/>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cxnSp>
        <p:nvCxnSpPr>
          <p:cNvPr id="11" name="Connector: Elbow 10">
            <a:extLst>
              <a:ext uri="{FF2B5EF4-FFF2-40B4-BE49-F238E27FC236}">
                <a16:creationId xmlns:a16="http://schemas.microsoft.com/office/drawing/2014/main" id="{79FFC838-1E15-4B15-B1E4-1F43801DC645}"/>
              </a:ext>
            </a:extLst>
          </p:cNvPr>
          <p:cNvCxnSpPr>
            <a:cxnSpLocks/>
            <a:endCxn id="9" idx="1"/>
          </p:cNvCxnSpPr>
          <p:nvPr/>
        </p:nvCxnSpPr>
        <p:spPr>
          <a:xfrm>
            <a:off x="4236744" y="2938509"/>
            <a:ext cx="1337000" cy="1280545"/>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471883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FCB4-9D2A-424B-99B5-A01A5E749D92}"/>
              </a:ext>
            </a:extLst>
          </p:cNvPr>
          <p:cNvSpPr>
            <a:spLocks noGrp="1"/>
          </p:cNvSpPr>
          <p:nvPr>
            <p:ph type="title"/>
          </p:nvPr>
        </p:nvSpPr>
        <p:spPr/>
        <p:txBody>
          <a:bodyPr/>
          <a:lstStyle/>
          <a:p>
            <a:r>
              <a:rPr lang="ko-KR" altLang="en-US" dirty="0"/>
              <a:t>수동 주행 화면</a:t>
            </a:r>
          </a:p>
        </p:txBody>
      </p:sp>
      <p:sp>
        <p:nvSpPr>
          <p:cNvPr id="3" name="Date Placeholder 2">
            <a:extLst>
              <a:ext uri="{FF2B5EF4-FFF2-40B4-BE49-F238E27FC236}">
                <a16:creationId xmlns:a16="http://schemas.microsoft.com/office/drawing/2014/main" id="{264B6513-87B3-4274-BB31-FA83F75D90D7}"/>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DA94463-DA3E-45A3-B768-B14C744198E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4EDF898D-703A-4EBA-9D73-34161D3901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pic>
        <p:nvPicPr>
          <p:cNvPr id="6" name="Picture 5">
            <a:extLst>
              <a:ext uri="{FF2B5EF4-FFF2-40B4-BE49-F238E27FC236}">
                <a16:creationId xmlns:a16="http://schemas.microsoft.com/office/drawing/2014/main" id="{17EF4EF2-B5F2-4D8F-88AE-9FEE10B29742}"/>
              </a:ext>
            </a:extLst>
          </p:cNvPr>
          <p:cNvPicPr>
            <a:picLocks noChangeAspect="1"/>
          </p:cNvPicPr>
          <p:nvPr/>
        </p:nvPicPr>
        <p:blipFill>
          <a:blip r:embed="rId2"/>
          <a:stretch>
            <a:fillRect/>
          </a:stretch>
        </p:blipFill>
        <p:spPr>
          <a:xfrm>
            <a:off x="3341564" y="1367162"/>
            <a:ext cx="2751505" cy="4891564"/>
          </a:xfrm>
          <a:prstGeom prst="rect">
            <a:avLst/>
          </a:prstGeom>
        </p:spPr>
        <p:style>
          <a:lnRef idx="3">
            <a:schemeClr val="lt1"/>
          </a:lnRef>
          <a:fillRef idx="1">
            <a:schemeClr val="accent3"/>
          </a:fillRef>
          <a:effectRef idx="1">
            <a:schemeClr val="accent3"/>
          </a:effectRef>
          <a:fontRef idx="minor">
            <a:schemeClr val="lt1"/>
          </a:fontRef>
        </p:style>
      </p:pic>
      <p:cxnSp>
        <p:nvCxnSpPr>
          <p:cNvPr id="7" name="Connector: Elbow 6">
            <a:extLst>
              <a:ext uri="{FF2B5EF4-FFF2-40B4-BE49-F238E27FC236}">
                <a16:creationId xmlns:a16="http://schemas.microsoft.com/office/drawing/2014/main" id="{EDF98B51-3B81-4801-A79E-ED729DBD18DF}"/>
              </a:ext>
            </a:extLst>
          </p:cNvPr>
          <p:cNvCxnSpPr>
            <a:cxnSpLocks/>
            <a:stCxn id="9" idx="3"/>
            <a:endCxn id="8" idx="1"/>
          </p:cNvCxnSpPr>
          <p:nvPr/>
        </p:nvCxnSpPr>
        <p:spPr>
          <a:xfrm flipV="1">
            <a:off x="5965793" y="2960944"/>
            <a:ext cx="950932" cy="1"/>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8" name="TextBox 7">
            <a:extLst>
              <a:ext uri="{FF2B5EF4-FFF2-40B4-BE49-F238E27FC236}">
                <a16:creationId xmlns:a16="http://schemas.microsoft.com/office/drawing/2014/main" id="{08303AAC-BC11-48A0-8364-8559B4FCE2EF}"/>
              </a:ext>
            </a:extLst>
          </p:cNvPr>
          <p:cNvSpPr txBox="1"/>
          <p:nvPr/>
        </p:nvSpPr>
        <p:spPr>
          <a:xfrm>
            <a:off x="6916725" y="2807055"/>
            <a:ext cx="1949573" cy="307777"/>
          </a:xfrm>
          <a:prstGeom prst="rect">
            <a:avLst/>
          </a:prstGeom>
          <a:noFill/>
          <a:ln>
            <a:solidFill>
              <a:schemeClr val="accent1"/>
            </a:solidFill>
          </a:ln>
        </p:spPr>
        <p:txBody>
          <a:bodyPr wrap="none" rtlCol="0">
            <a:spAutoFit/>
          </a:bodyPr>
          <a:lstStyle/>
          <a:p>
            <a:pPr algn="ctr"/>
            <a:r>
              <a:rPr lang="ko-KR" altLang="en-US"/>
              <a:t>비디오 전체 보기 화면</a:t>
            </a:r>
            <a:endParaRPr lang="ko-KR" altLang="en-US" dirty="0"/>
          </a:p>
        </p:txBody>
      </p:sp>
      <p:sp>
        <p:nvSpPr>
          <p:cNvPr id="9" name="Rectangle 8">
            <a:extLst>
              <a:ext uri="{FF2B5EF4-FFF2-40B4-BE49-F238E27FC236}">
                <a16:creationId xmlns:a16="http://schemas.microsoft.com/office/drawing/2014/main" id="{99DFC426-94F0-47CE-A365-7D1CC4C41F1D}"/>
              </a:ext>
            </a:extLst>
          </p:cNvPr>
          <p:cNvSpPr/>
          <p:nvPr/>
        </p:nvSpPr>
        <p:spPr>
          <a:xfrm>
            <a:off x="5049644" y="2766371"/>
            <a:ext cx="916149" cy="389147"/>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cxnSp>
        <p:nvCxnSpPr>
          <p:cNvPr id="11" name="Connector: Elbow 10">
            <a:extLst>
              <a:ext uri="{FF2B5EF4-FFF2-40B4-BE49-F238E27FC236}">
                <a16:creationId xmlns:a16="http://schemas.microsoft.com/office/drawing/2014/main" id="{76F455F9-DE42-4248-9E02-E4CD197543F3}"/>
              </a:ext>
            </a:extLst>
          </p:cNvPr>
          <p:cNvCxnSpPr>
            <a:cxnSpLocks/>
            <a:stCxn id="13" idx="3"/>
            <a:endCxn id="12" idx="1"/>
          </p:cNvCxnSpPr>
          <p:nvPr/>
        </p:nvCxnSpPr>
        <p:spPr>
          <a:xfrm flipV="1">
            <a:off x="6119742" y="4554727"/>
            <a:ext cx="703544" cy="17750"/>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17E89185-84C8-4A12-99C5-08D9CD6DEAE1}"/>
              </a:ext>
            </a:extLst>
          </p:cNvPr>
          <p:cNvSpPr txBox="1"/>
          <p:nvPr/>
        </p:nvSpPr>
        <p:spPr>
          <a:xfrm>
            <a:off x="6823286" y="4400838"/>
            <a:ext cx="1361270" cy="307777"/>
          </a:xfrm>
          <a:prstGeom prst="rect">
            <a:avLst/>
          </a:prstGeom>
          <a:noFill/>
          <a:ln>
            <a:solidFill>
              <a:schemeClr val="accent1"/>
            </a:solidFill>
          </a:ln>
        </p:spPr>
        <p:txBody>
          <a:bodyPr wrap="none" rtlCol="0">
            <a:spAutoFit/>
          </a:bodyPr>
          <a:lstStyle/>
          <a:p>
            <a:pPr algn="ctr"/>
            <a:r>
              <a:rPr lang="ko-KR" altLang="en-US" dirty="0"/>
              <a:t>방위 측정 화면</a:t>
            </a:r>
          </a:p>
        </p:txBody>
      </p:sp>
      <p:sp>
        <p:nvSpPr>
          <p:cNvPr id="13" name="Rectangle 12">
            <a:extLst>
              <a:ext uri="{FF2B5EF4-FFF2-40B4-BE49-F238E27FC236}">
                <a16:creationId xmlns:a16="http://schemas.microsoft.com/office/drawing/2014/main" id="{C7F51127-7A48-4550-9671-CE37A0A5B3C9}"/>
              </a:ext>
            </a:extLst>
          </p:cNvPr>
          <p:cNvSpPr/>
          <p:nvPr/>
        </p:nvSpPr>
        <p:spPr>
          <a:xfrm>
            <a:off x="5203593" y="4049172"/>
            <a:ext cx="916149" cy="1046610"/>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cxnSp>
        <p:nvCxnSpPr>
          <p:cNvPr id="14" name="Connector: Elbow 13">
            <a:extLst>
              <a:ext uri="{FF2B5EF4-FFF2-40B4-BE49-F238E27FC236}">
                <a16:creationId xmlns:a16="http://schemas.microsoft.com/office/drawing/2014/main" id="{53DB97FD-46BE-4CF0-B133-9DC4F38B79BE}"/>
              </a:ext>
            </a:extLst>
          </p:cNvPr>
          <p:cNvCxnSpPr>
            <a:cxnSpLocks/>
            <a:stCxn id="16" idx="3"/>
            <a:endCxn id="15" idx="1"/>
          </p:cNvCxnSpPr>
          <p:nvPr/>
        </p:nvCxnSpPr>
        <p:spPr>
          <a:xfrm flipV="1">
            <a:off x="6324127" y="3721459"/>
            <a:ext cx="703544" cy="1481"/>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18D67163-E4B9-43B7-840A-4577E52105C2}"/>
              </a:ext>
            </a:extLst>
          </p:cNvPr>
          <p:cNvSpPr txBox="1"/>
          <p:nvPr/>
        </p:nvSpPr>
        <p:spPr>
          <a:xfrm>
            <a:off x="7027671" y="3567570"/>
            <a:ext cx="1361270" cy="307777"/>
          </a:xfrm>
          <a:prstGeom prst="rect">
            <a:avLst/>
          </a:prstGeom>
          <a:noFill/>
          <a:ln>
            <a:solidFill>
              <a:schemeClr val="accent1"/>
            </a:solidFill>
          </a:ln>
        </p:spPr>
        <p:txBody>
          <a:bodyPr wrap="none" rtlCol="0">
            <a:spAutoFit/>
          </a:bodyPr>
          <a:lstStyle/>
          <a:p>
            <a:pPr algn="ctr"/>
            <a:r>
              <a:rPr lang="ko-KR" altLang="en-US" dirty="0"/>
              <a:t>지도 주행 화면</a:t>
            </a:r>
          </a:p>
        </p:txBody>
      </p:sp>
      <p:sp>
        <p:nvSpPr>
          <p:cNvPr id="16" name="Rectangle 15">
            <a:extLst>
              <a:ext uri="{FF2B5EF4-FFF2-40B4-BE49-F238E27FC236}">
                <a16:creationId xmlns:a16="http://schemas.microsoft.com/office/drawing/2014/main" id="{C5F43B09-F96A-4D52-BFA3-2192BFACFB13}"/>
              </a:ext>
            </a:extLst>
          </p:cNvPr>
          <p:cNvSpPr/>
          <p:nvPr/>
        </p:nvSpPr>
        <p:spPr>
          <a:xfrm>
            <a:off x="5407978" y="3494334"/>
            <a:ext cx="916149" cy="457212"/>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spTree>
    <p:extLst>
      <p:ext uri="{BB962C8B-B14F-4D97-AF65-F5344CB8AC3E}">
        <p14:creationId xmlns:p14="http://schemas.microsoft.com/office/powerpoint/2010/main" val="19434697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58E9-C19E-4CA3-99AE-C46EA3496061}"/>
              </a:ext>
            </a:extLst>
          </p:cNvPr>
          <p:cNvSpPr>
            <a:spLocks noGrp="1"/>
          </p:cNvSpPr>
          <p:nvPr>
            <p:ph type="title"/>
          </p:nvPr>
        </p:nvSpPr>
        <p:spPr/>
        <p:txBody>
          <a:bodyPr/>
          <a:lstStyle/>
          <a:p>
            <a:r>
              <a:rPr lang="ko-KR" altLang="en-US" dirty="0"/>
              <a:t>각속도</a:t>
            </a:r>
            <a:r>
              <a:rPr lang="en-US" altLang="ko-KR" dirty="0"/>
              <a:t>(Angular Velocity)</a:t>
            </a:r>
            <a:endParaRPr lang="ko-KR" altLang="en-US" dirty="0"/>
          </a:p>
        </p:txBody>
      </p:sp>
      <p:sp>
        <p:nvSpPr>
          <p:cNvPr id="3" name="Text Placeholder 2">
            <a:extLst>
              <a:ext uri="{FF2B5EF4-FFF2-40B4-BE49-F238E27FC236}">
                <a16:creationId xmlns:a16="http://schemas.microsoft.com/office/drawing/2014/main" id="{364E1131-1111-4244-BB60-54EDDEF00DFA}"/>
              </a:ext>
            </a:extLst>
          </p:cNvPr>
          <p:cNvSpPr>
            <a:spLocks noGrp="1"/>
          </p:cNvSpPr>
          <p:nvPr>
            <p:ph type="body" idx="1"/>
          </p:nvPr>
        </p:nvSpPr>
        <p:spPr>
          <a:xfrm>
            <a:off x="681038" y="1255271"/>
            <a:ext cx="8543925" cy="999657"/>
          </a:xfrm>
        </p:spPr>
        <p:txBody>
          <a:bodyPr/>
          <a:lstStyle/>
          <a:p>
            <a:r>
              <a:rPr lang="ko-KR" altLang="en-US" dirty="0"/>
              <a:t>회전 각속도는 초당 회전하는 각이다</a:t>
            </a:r>
            <a:r>
              <a:rPr lang="en-US" altLang="ko-KR" dirty="0"/>
              <a:t>.</a:t>
            </a:r>
            <a:endParaRPr lang="ko-KR" altLang="en-US" dirty="0"/>
          </a:p>
        </p:txBody>
      </p:sp>
      <p:sp>
        <p:nvSpPr>
          <p:cNvPr id="4" name="Date Placeholder 3">
            <a:extLst>
              <a:ext uri="{FF2B5EF4-FFF2-40B4-BE49-F238E27FC236}">
                <a16:creationId xmlns:a16="http://schemas.microsoft.com/office/drawing/2014/main" id="{EEAB7310-8AAA-4D77-9954-B51C18B0CD0D}"/>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70BADAB1-C0C2-4C65-817B-BB627478ECDD}"/>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4D9ADA07-809A-43D9-A18B-FBBB67DFB2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pic>
        <p:nvPicPr>
          <p:cNvPr id="1026" name="Picture 2" descr="Image result for angular velocity">
            <a:extLst>
              <a:ext uri="{FF2B5EF4-FFF2-40B4-BE49-F238E27FC236}">
                <a16:creationId xmlns:a16="http://schemas.microsoft.com/office/drawing/2014/main" id="{96B88722-7584-4C90-A2DD-44DBA0096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1779" y="2254928"/>
            <a:ext cx="4099993" cy="3458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368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223F-0724-41A4-8289-810CC87FB5B2}"/>
              </a:ext>
            </a:extLst>
          </p:cNvPr>
          <p:cNvSpPr>
            <a:spLocks noGrp="1"/>
          </p:cNvSpPr>
          <p:nvPr>
            <p:ph type="title"/>
          </p:nvPr>
        </p:nvSpPr>
        <p:spPr/>
        <p:txBody>
          <a:bodyPr/>
          <a:lstStyle/>
          <a:p>
            <a:r>
              <a:rPr lang="en-US" altLang="ko-KR" dirty="0"/>
              <a:t>Motion</a:t>
            </a:r>
            <a:r>
              <a:rPr lang="ko-KR" altLang="en-US" dirty="0"/>
              <a:t> </a:t>
            </a:r>
            <a:r>
              <a:rPr lang="en-US" altLang="ko-KR" dirty="0"/>
              <a:t>Sensing</a:t>
            </a:r>
            <a:endParaRPr lang="ko-KR" altLang="en-US" dirty="0"/>
          </a:p>
        </p:txBody>
      </p:sp>
      <p:sp>
        <p:nvSpPr>
          <p:cNvPr id="3" name="Text Placeholder 2">
            <a:extLst>
              <a:ext uri="{FF2B5EF4-FFF2-40B4-BE49-F238E27FC236}">
                <a16:creationId xmlns:a16="http://schemas.microsoft.com/office/drawing/2014/main" id="{E8C6DE50-2B8A-4527-A263-D25B918934DB}"/>
              </a:ext>
            </a:extLst>
          </p:cNvPr>
          <p:cNvSpPr>
            <a:spLocks noGrp="1"/>
          </p:cNvSpPr>
          <p:nvPr>
            <p:ph type="body" idx="1"/>
          </p:nvPr>
        </p:nvSpPr>
        <p:spPr>
          <a:xfrm>
            <a:off x="681038" y="1255271"/>
            <a:ext cx="8543925" cy="1487929"/>
          </a:xfrm>
        </p:spPr>
        <p:txBody>
          <a:bodyPr>
            <a:normAutofit lnSpcReduction="10000"/>
          </a:bodyPr>
          <a:lstStyle/>
          <a:p>
            <a:r>
              <a:rPr lang="ko-KR" altLang="en-US" dirty="0"/>
              <a:t>전진</a:t>
            </a:r>
            <a:r>
              <a:rPr lang="en-US" altLang="ko-KR" dirty="0"/>
              <a:t>/</a:t>
            </a:r>
            <a:r>
              <a:rPr lang="ko-KR" altLang="en-US" dirty="0"/>
              <a:t>후진</a:t>
            </a:r>
            <a:endParaRPr lang="en-US" altLang="ko-KR" dirty="0"/>
          </a:p>
          <a:p>
            <a:pPr lvl="1"/>
            <a:r>
              <a:rPr lang="ko-KR" altLang="en-US" dirty="0"/>
              <a:t>회전 </a:t>
            </a:r>
            <a:r>
              <a:rPr lang="ko-KR" altLang="en-US" b="1" dirty="0">
                <a:solidFill>
                  <a:srgbClr val="00B050"/>
                </a:solidFill>
              </a:rPr>
              <a:t>각속도</a:t>
            </a:r>
            <a:r>
              <a:rPr lang="ko-KR" altLang="en-US" dirty="0"/>
              <a:t>로 판별</a:t>
            </a:r>
            <a:endParaRPr lang="en-US" altLang="ko-KR" dirty="0"/>
          </a:p>
          <a:p>
            <a:r>
              <a:rPr lang="ko-KR" altLang="en-US" dirty="0"/>
              <a:t>좌회전</a:t>
            </a:r>
            <a:r>
              <a:rPr lang="en-US" altLang="ko-KR" dirty="0"/>
              <a:t>/</a:t>
            </a:r>
            <a:r>
              <a:rPr lang="ko-KR" altLang="en-US" dirty="0"/>
              <a:t>우회전</a:t>
            </a:r>
            <a:endParaRPr lang="en-US" altLang="ko-KR" dirty="0"/>
          </a:p>
          <a:p>
            <a:pPr lvl="1"/>
            <a:r>
              <a:rPr lang="ko-KR" altLang="en-US" dirty="0"/>
              <a:t>회전 </a:t>
            </a:r>
            <a:r>
              <a:rPr lang="ko-KR" altLang="en-US" b="1" dirty="0">
                <a:solidFill>
                  <a:srgbClr val="00B050"/>
                </a:solidFill>
              </a:rPr>
              <a:t>각속도</a:t>
            </a:r>
            <a:r>
              <a:rPr lang="ko-KR" altLang="en-US" dirty="0"/>
              <a:t>로 판별</a:t>
            </a:r>
          </a:p>
        </p:txBody>
      </p:sp>
      <p:sp>
        <p:nvSpPr>
          <p:cNvPr id="4" name="Date Placeholder 3">
            <a:extLst>
              <a:ext uri="{FF2B5EF4-FFF2-40B4-BE49-F238E27FC236}">
                <a16:creationId xmlns:a16="http://schemas.microsoft.com/office/drawing/2014/main" id="{9F5AE5BC-55C0-423F-8A3F-25834AB0CA90}"/>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23FF62E7-8FEA-4E14-B0E5-F28DDAD36B84}"/>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E1493553-F44B-4843-BCE9-73F52B92C4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pic>
        <p:nvPicPr>
          <p:cNvPr id="2052" name="Picture 4" descr="Related image">
            <a:extLst>
              <a:ext uri="{FF2B5EF4-FFF2-40B4-BE49-F238E27FC236}">
                <a16:creationId xmlns:a16="http://schemas.microsoft.com/office/drawing/2014/main" id="{36B1A8D9-33FA-4CCD-820A-C829DBD8F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179" y="2100954"/>
            <a:ext cx="3879079" cy="3879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ndroid gyroscope sensor">
            <a:extLst>
              <a:ext uri="{FF2B5EF4-FFF2-40B4-BE49-F238E27FC236}">
                <a16:creationId xmlns:a16="http://schemas.microsoft.com/office/drawing/2014/main" id="{97FC7563-C694-45F2-B455-E082D5FA7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96" y="3150562"/>
            <a:ext cx="3576083" cy="268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989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FCB4-9D2A-424B-99B5-A01A5E749D92}"/>
              </a:ext>
            </a:extLst>
          </p:cNvPr>
          <p:cNvSpPr>
            <a:spLocks noGrp="1"/>
          </p:cNvSpPr>
          <p:nvPr>
            <p:ph type="title"/>
          </p:nvPr>
        </p:nvSpPr>
        <p:spPr/>
        <p:txBody>
          <a:bodyPr/>
          <a:lstStyle/>
          <a:p>
            <a:r>
              <a:rPr lang="ko-KR" altLang="en-US" dirty="0"/>
              <a:t>비디오 전체 보기 화면</a:t>
            </a:r>
          </a:p>
        </p:txBody>
      </p:sp>
      <p:sp>
        <p:nvSpPr>
          <p:cNvPr id="7" name="Text Placeholder 6">
            <a:extLst>
              <a:ext uri="{FF2B5EF4-FFF2-40B4-BE49-F238E27FC236}">
                <a16:creationId xmlns:a16="http://schemas.microsoft.com/office/drawing/2014/main" id="{D82B9EBC-6423-4F70-88DC-95911AD0EDF2}"/>
              </a:ext>
            </a:extLst>
          </p:cNvPr>
          <p:cNvSpPr>
            <a:spLocks noGrp="1"/>
          </p:cNvSpPr>
          <p:nvPr>
            <p:ph type="body" idx="1"/>
          </p:nvPr>
        </p:nvSpPr>
        <p:spPr>
          <a:xfrm>
            <a:off x="681038" y="1255271"/>
            <a:ext cx="8543925" cy="564651"/>
          </a:xfrm>
        </p:spPr>
        <p:txBody>
          <a:bodyPr/>
          <a:lstStyle/>
          <a:p>
            <a:r>
              <a:rPr lang="ko-KR" altLang="en-US" dirty="0"/>
              <a:t>카메라 동영상을 전체 보기한다</a:t>
            </a:r>
            <a:r>
              <a:rPr lang="en-US" altLang="ko-KR" dirty="0"/>
              <a:t>.</a:t>
            </a:r>
            <a:endParaRPr lang="ko-KR" altLang="en-US" dirty="0"/>
          </a:p>
        </p:txBody>
      </p:sp>
      <p:sp>
        <p:nvSpPr>
          <p:cNvPr id="3" name="Date Placeholder 2">
            <a:extLst>
              <a:ext uri="{FF2B5EF4-FFF2-40B4-BE49-F238E27FC236}">
                <a16:creationId xmlns:a16="http://schemas.microsoft.com/office/drawing/2014/main" id="{264B6513-87B3-4274-BB31-FA83F75D90D7}"/>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DA94463-DA3E-45A3-B768-B14C744198E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4EDF898D-703A-4EBA-9D73-34161D3901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pic>
        <p:nvPicPr>
          <p:cNvPr id="6" name="Picture 5">
            <a:extLst>
              <a:ext uri="{FF2B5EF4-FFF2-40B4-BE49-F238E27FC236}">
                <a16:creationId xmlns:a16="http://schemas.microsoft.com/office/drawing/2014/main" id="{AF656E4C-234A-46DC-9F53-B01691681F7A}"/>
              </a:ext>
            </a:extLst>
          </p:cNvPr>
          <p:cNvPicPr>
            <a:picLocks noChangeAspect="1"/>
          </p:cNvPicPr>
          <p:nvPr/>
        </p:nvPicPr>
        <p:blipFill>
          <a:blip r:embed="rId2"/>
          <a:stretch>
            <a:fillRect/>
          </a:stretch>
        </p:blipFill>
        <p:spPr>
          <a:xfrm>
            <a:off x="1282822" y="2023662"/>
            <a:ext cx="7340353" cy="4128949"/>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32853117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FCB4-9D2A-424B-99B5-A01A5E749D92}"/>
              </a:ext>
            </a:extLst>
          </p:cNvPr>
          <p:cNvSpPr>
            <a:spLocks noGrp="1"/>
          </p:cNvSpPr>
          <p:nvPr>
            <p:ph type="title"/>
          </p:nvPr>
        </p:nvSpPr>
        <p:spPr/>
        <p:txBody>
          <a:bodyPr/>
          <a:lstStyle/>
          <a:p>
            <a:r>
              <a:rPr lang="ko-KR" altLang="en-US" dirty="0"/>
              <a:t>방위 측정 화면</a:t>
            </a:r>
          </a:p>
        </p:txBody>
      </p:sp>
      <p:sp>
        <p:nvSpPr>
          <p:cNvPr id="7" name="Text Placeholder 6">
            <a:extLst>
              <a:ext uri="{FF2B5EF4-FFF2-40B4-BE49-F238E27FC236}">
                <a16:creationId xmlns:a16="http://schemas.microsoft.com/office/drawing/2014/main" id="{CCAC910A-BE63-49AA-97C6-6B7A5F34FDFC}"/>
              </a:ext>
            </a:extLst>
          </p:cNvPr>
          <p:cNvSpPr>
            <a:spLocks noGrp="1"/>
          </p:cNvSpPr>
          <p:nvPr>
            <p:ph type="body" idx="1"/>
          </p:nvPr>
        </p:nvSpPr>
        <p:spPr>
          <a:xfrm>
            <a:off x="681039" y="1255271"/>
            <a:ext cx="4903016" cy="4921692"/>
          </a:xfrm>
        </p:spPr>
        <p:txBody>
          <a:bodyPr/>
          <a:lstStyle/>
          <a:p>
            <a:r>
              <a:rPr lang="ko-KR" altLang="en-US" dirty="0"/>
              <a:t>나침반의 방향을 표출한다</a:t>
            </a:r>
            <a:r>
              <a:rPr lang="en-US" altLang="ko-KR" dirty="0"/>
              <a:t>.</a:t>
            </a:r>
            <a:endParaRPr lang="ko-KR" altLang="en-US" dirty="0"/>
          </a:p>
        </p:txBody>
      </p:sp>
      <p:sp>
        <p:nvSpPr>
          <p:cNvPr id="3" name="Date Placeholder 2">
            <a:extLst>
              <a:ext uri="{FF2B5EF4-FFF2-40B4-BE49-F238E27FC236}">
                <a16:creationId xmlns:a16="http://schemas.microsoft.com/office/drawing/2014/main" id="{264B6513-87B3-4274-BB31-FA83F75D90D7}"/>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DA94463-DA3E-45A3-B768-B14C744198E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4EDF898D-703A-4EBA-9D73-34161D3901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pic>
        <p:nvPicPr>
          <p:cNvPr id="6" name="Picture 5">
            <a:extLst>
              <a:ext uri="{FF2B5EF4-FFF2-40B4-BE49-F238E27FC236}">
                <a16:creationId xmlns:a16="http://schemas.microsoft.com/office/drawing/2014/main" id="{D9BD44D8-D4D3-4126-825A-EC0926950BCA}"/>
              </a:ext>
            </a:extLst>
          </p:cNvPr>
          <p:cNvPicPr>
            <a:picLocks noChangeAspect="1"/>
          </p:cNvPicPr>
          <p:nvPr/>
        </p:nvPicPr>
        <p:blipFill>
          <a:blip r:embed="rId2"/>
          <a:stretch>
            <a:fillRect/>
          </a:stretch>
        </p:blipFill>
        <p:spPr>
          <a:xfrm>
            <a:off x="3651709" y="1911243"/>
            <a:ext cx="2399468" cy="4265720"/>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3044734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FCB4-9D2A-424B-99B5-A01A5E749D92}"/>
              </a:ext>
            </a:extLst>
          </p:cNvPr>
          <p:cNvSpPr>
            <a:spLocks noGrp="1"/>
          </p:cNvSpPr>
          <p:nvPr>
            <p:ph type="title"/>
          </p:nvPr>
        </p:nvSpPr>
        <p:spPr/>
        <p:txBody>
          <a:bodyPr/>
          <a:lstStyle/>
          <a:p>
            <a:r>
              <a:rPr lang="ko-KR" altLang="en-US" dirty="0"/>
              <a:t>지도 주행 화면</a:t>
            </a:r>
          </a:p>
        </p:txBody>
      </p:sp>
      <p:sp>
        <p:nvSpPr>
          <p:cNvPr id="11" name="Text Placeholder 10">
            <a:extLst>
              <a:ext uri="{FF2B5EF4-FFF2-40B4-BE49-F238E27FC236}">
                <a16:creationId xmlns:a16="http://schemas.microsoft.com/office/drawing/2014/main" id="{F81A399B-68A2-4B0B-8966-59F19878B25D}"/>
              </a:ext>
            </a:extLst>
          </p:cNvPr>
          <p:cNvSpPr>
            <a:spLocks noGrp="1"/>
          </p:cNvSpPr>
          <p:nvPr>
            <p:ph type="body" idx="1"/>
          </p:nvPr>
        </p:nvSpPr>
        <p:spPr>
          <a:xfrm>
            <a:off x="681038" y="1255270"/>
            <a:ext cx="2644149" cy="2899479"/>
          </a:xfrm>
        </p:spPr>
        <p:txBody>
          <a:bodyPr/>
          <a:lstStyle/>
          <a:p>
            <a:pPr>
              <a:lnSpc>
                <a:spcPct val="100000"/>
              </a:lnSpc>
            </a:pPr>
            <a:r>
              <a:rPr lang="ko-KR" altLang="en-US" dirty="0"/>
              <a:t>비디오를 터치하면 화면 크기가 최대화</a:t>
            </a:r>
            <a:r>
              <a:rPr lang="en-US" altLang="ko-KR" dirty="0"/>
              <a:t>/</a:t>
            </a:r>
            <a:r>
              <a:rPr lang="ko-KR" altLang="en-US" dirty="0"/>
              <a:t>최소환 된다</a:t>
            </a:r>
            <a:r>
              <a:rPr lang="en-US" altLang="ko-KR" dirty="0"/>
              <a:t>.</a:t>
            </a:r>
            <a:endParaRPr lang="ko-KR" altLang="en-US" dirty="0"/>
          </a:p>
        </p:txBody>
      </p:sp>
      <p:sp>
        <p:nvSpPr>
          <p:cNvPr id="3" name="Date Placeholder 2">
            <a:extLst>
              <a:ext uri="{FF2B5EF4-FFF2-40B4-BE49-F238E27FC236}">
                <a16:creationId xmlns:a16="http://schemas.microsoft.com/office/drawing/2014/main" id="{264B6513-87B3-4274-BB31-FA83F75D90D7}"/>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DA94463-DA3E-45A3-B768-B14C744198E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4EDF898D-703A-4EBA-9D73-34161D3901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pic>
        <p:nvPicPr>
          <p:cNvPr id="6" name="Picture 5">
            <a:extLst>
              <a:ext uri="{FF2B5EF4-FFF2-40B4-BE49-F238E27FC236}">
                <a16:creationId xmlns:a16="http://schemas.microsoft.com/office/drawing/2014/main" id="{5691E460-CD30-4F42-A9FA-C3611ACF5917}"/>
              </a:ext>
            </a:extLst>
          </p:cNvPr>
          <p:cNvPicPr>
            <a:picLocks noChangeAspect="1"/>
          </p:cNvPicPr>
          <p:nvPr/>
        </p:nvPicPr>
        <p:blipFill>
          <a:blip r:embed="rId2"/>
          <a:stretch>
            <a:fillRect/>
          </a:stretch>
        </p:blipFill>
        <p:spPr>
          <a:xfrm>
            <a:off x="3596316" y="1509204"/>
            <a:ext cx="2644149" cy="4700709"/>
          </a:xfrm>
          <a:prstGeom prst="rect">
            <a:avLst/>
          </a:prstGeom>
        </p:spPr>
        <p:style>
          <a:lnRef idx="3">
            <a:schemeClr val="lt1"/>
          </a:lnRef>
          <a:fillRef idx="1">
            <a:schemeClr val="accent3"/>
          </a:fillRef>
          <a:effectRef idx="1">
            <a:schemeClr val="accent3"/>
          </a:effectRef>
          <a:fontRef idx="minor">
            <a:schemeClr val="lt1"/>
          </a:fontRef>
        </p:style>
      </p:pic>
      <p:pic>
        <p:nvPicPr>
          <p:cNvPr id="7" name="Picture 6">
            <a:extLst>
              <a:ext uri="{FF2B5EF4-FFF2-40B4-BE49-F238E27FC236}">
                <a16:creationId xmlns:a16="http://schemas.microsoft.com/office/drawing/2014/main" id="{BE6E383C-FBE3-4C48-8733-AACCE0894204}"/>
              </a:ext>
            </a:extLst>
          </p:cNvPr>
          <p:cNvPicPr>
            <a:picLocks noChangeAspect="1"/>
          </p:cNvPicPr>
          <p:nvPr/>
        </p:nvPicPr>
        <p:blipFill>
          <a:blip r:embed="rId3"/>
          <a:stretch>
            <a:fillRect/>
          </a:stretch>
        </p:blipFill>
        <p:spPr>
          <a:xfrm>
            <a:off x="6511594" y="1509204"/>
            <a:ext cx="2644149" cy="4700709"/>
          </a:xfrm>
          <a:prstGeom prst="rect">
            <a:avLst/>
          </a:prstGeom>
        </p:spPr>
        <p:style>
          <a:lnRef idx="3">
            <a:schemeClr val="lt1"/>
          </a:lnRef>
          <a:fillRef idx="1">
            <a:schemeClr val="accent3"/>
          </a:fillRef>
          <a:effectRef idx="1">
            <a:schemeClr val="accent3"/>
          </a:effectRef>
          <a:fontRef idx="minor">
            <a:schemeClr val="lt1"/>
          </a:fontRef>
        </p:style>
      </p:pic>
      <p:cxnSp>
        <p:nvCxnSpPr>
          <p:cNvPr id="9" name="Straight Arrow Connector 8">
            <a:extLst>
              <a:ext uri="{FF2B5EF4-FFF2-40B4-BE49-F238E27FC236}">
                <a16:creationId xmlns:a16="http://schemas.microsoft.com/office/drawing/2014/main" id="{CA631B4E-168E-4D39-9F5F-5A9D23343794}"/>
              </a:ext>
            </a:extLst>
          </p:cNvPr>
          <p:cNvCxnSpPr>
            <a:cxnSpLocks/>
          </p:cNvCxnSpPr>
          <p:nvPr/>
        </p:nvCxnSpPr>
        <p:spPr>
          <a:xfrm flipV="1">
            <a:off x="4350634" y="5162365"/>
            <a:ext cx="3483034" cy="372862"/>
          </a:xfrm>
          <a:prstGeom prst="straightConnector1">
            <a:avLst/>
          </a:prstGeom>
          <a:ln w="57150">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07249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FCB4-9D2A-424B-99B5-A01A5E749D92}"/>
              </a:ext>
            </a:extLst>
          </p:cNvPr>
          <p:cNvSpPr>
            <a:spLocks noGrp="1"/>
          </p:cNvSpPr>
          <p:nvPr>
            <p:ph type="title"/>
          </p:nvPr>
        </p:nvSpPr>
        <p:spPr/>
        <p:txBody>
          <a:bodyPr/>
          <a:lstStyle/>
          <a:p>
            <a:r>
              <a:rPr lang="ko-KR" altLang="en-US" dirty="0"/>
              <a:t>지도 주행 화면</a:t>
            </a:r>
          </a:p>
        </p:txBody>
      </p:sp>
      <p:sp>
        <p:nvSpPr>
          <p:cNvPr id="8" name="Text Placeholder 7">
            <a:extLst>
              <a:ext uri="{FF2B5EF4-FFF2-40B4-BE49-F238E27FC236}">
                <a16:creationId xmlns:a16="http://schemas.microsoft.com/office/drawing/2014/main" id="{6C1FBDF9-BC7E-4DA6-8D60-237C644DB0D1}"/>
              </a:ext>
            </a:extLst>
          </p:cNvPr>
          <p:cNvSpPr>
            <a:spLocks noGrp="1"/>
          </p:cNvSpPr>
          <p:nvPr>
            <p:ph type="body" idx="1"/>
          </p:nvPr>
        </p:nvSpPr>
        <p:spPr>
          <a:xfrm>
            <a:off x="681038" y="1255271"/>
            <a:ext cx="4840873" cy="1576706"/>
          </a:xfrm>
        </p:spPr>
        <p:txBody>
          <a:bodyPr/>
          <a:lstStyle/>
          <a:p>
            <a:r>
              <a:rPr lang="ko-KR" altLang="en-US" dirty="0"/>
              <a:t>현재 나의 위치와 차량의 현재 위치가 표출된다</a:t>
            </a:r>
            <a:r>
              <a:rPr lang="en-US" altLang="ko-KR" dirty="0"/>
              <a:t>.</a:t>
            </a:r>
          </a:p>
          <a:p>
            <a:r>
              <a:rPr lang="ko-KR" altLang="en-US" dirty="0"/>
              <a:t>차량 이동 경로가 표출된다</a:t>
            </a:r>
            <a:r>
              <a:rPr lang="en-US" altLang="ko-KR" dirty="0"/>
              <a:t>.</a:t>
            </a:r>
            <a:endParaRPr lang="ko-KR" altLang="en-US" dirty="0"/>
          </a:p>
        </p:txBody>
      </p:sp>
      <p:sp>
        <p:nvSpPr>
          <p:cNvPr id="3" name="Date Placeholder 2">
            <a:extLst>
              <a:ext uri="{FF2B5EF4-FFF2-40B4-BE49-F238E27FC236}">
                <a16:creationId xmlns:a16="http://schemas.microsoft.com/office/drawing/2014/main" id="{264B6513-87B3-4274-BB31-FA83F75D90D7}"/>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DA94463-DA3E-45A3-B768-B14C744198E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4EDF898D-703A-4EBA-9D73-34161D3901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pic>
        <p:nvPicPr>
          <p:cNvPr id="7" name="Picture 6">
            <a:extLst>
              <a:ext uri="{FF2B5EF4-FFF2-40B4-BE49-F238E27FC236}">
                <a16:creationId xmlns:a16="http://schemas.microsoft.com/office/drawing/2014/main" id="{50DE0B2B-BA8E-4EF2-9F98-9D8B8E827B58}"/>
              </a:ext>
            </a:extLst>
          </p:cNvPr>
          <p:cNvPicPr>
            <a:picLocks noChangeAspect="1"/>
          </p:cNvPicPr>
          <p:nvPr/>
        </p:nvPicPr>
        <p:blipFill>
          <a:blip r:embed="rId2"/>
          <a:stretch>
            <a:fillRect/>
          </a:stretch>
        </p:blipFill>
        <p:spPr>
          <a:xfrm>
            <a:off x="6093069" y="1353842"/>
            <a:ext cx="2734030" cy="4860497"/>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13731765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1A55B5-5ACC-4D83-97FC-03217B917A5E}"/>
              </a:ext>
            </a:extLst>
          </p:cNvPr>
          <p:cNvSpPr>
            <a:spLocks noGrp="1"/>
          </p:cNvSpPr>
          <p:nvPr>
            <p:ph type="title"/>
          </p:nvPr>
        </p:nvSpPr>
        <p:spPr/>
        <p:txBody>
          <a:bodyPr/>
          <a:lstStyle/>
          <a:p>
            <a:r>
              <a:rPr lang="ko-KR" altLang="en-US" dirty="0"/>
              <a:t>목적지 설정</a:t>
            </a:r>
          </a:p>
        </p:txBody>
      </p:sp>
      <p:sp>
        <p:nvSpPr>
          <p:cNvPr id="8" name="Text Placeholder 7">
            <a:extLst>
              <a:ext uri="{FF2B5EF4-FFF2-40B4-BE49-F238E27FC236}">
                <a16:creationId xmlns:a16="http://schemas.microsoft.com/office/drawing/2014/main" id="{1FDD20B9-BC75-4CEB-A9D7-A3310DAFC6FE}"/>
              </a:ext>
            </a:extLst>
          </p:cNvPr>
          <p:cNvSpPr>
            <a:spLocks noGrp="1"/>
          </p:cNvSpPr>
          <p:nvPr>
            <p:ph type="body" idx="1"/>
          </p:nvPr>
        </p:nvSpPr>
        <p:spPr>
          <a:xfrm>
            <a:off x="3949083" y="1199049"/>
            <a:ext cx="5275879" cy="2633148"/>
          </a:xfrm>
        </p:spPr>
        <p:txBody>
          <a:bodyPr/>
          <a:lstStyle/>
          <a:p>
            <a:pPr marL="457200" indent="-457200">
              <a:buFont typeface="+mj-lt"/>
              <a:buAutoNum type="arabicPeriod"/>
            </a:pPr>
            <a:r>
              <a:rPr lang="ko-KR" altLang="en-US" dirty="0"/>
              <a:t>자율 주행 모드 버튼을 클릭한다</a:t>
            </a:r>
            <a:r>
              <a:rPr lang="en-US" altLang="ko-KR" dirty="0"/>
              <a:t>.</a:t>
            </a:r>
          </a:p>
          <a:p>
            <a:pPr marL="457200" indent="-457200">
              <a:buFont typeface="+mj-lt"/>
              <a:buAutoNum type="arabicPeriod"/>
            </a:pPr>
            <a:r>
              <a:rPr lang="ko-KR" altLang="en-US" dirty="0"/>
              <a:t>화면을 터치하여 목적지를 설정한다</a:t>
            </a:r>
            <a:r>
              <a:rPr lang="en-US" altLang="ko-KR" dirty="0"/>
              <a:t>.</a:t>
            </a:r>
          </a:p>
          <a:p>
            <a:pPr marL="457200" indent="-457200">
              <a:buFont typeface="+mj-lt"/>
              <a:buAutoNum type="arabicPeriod"/>
            </a:pPr>
            <a:r>
              <a:rPr lang="ko-KR" altLang="en-US" dirty="0"/>
              <a:t>시작버튼을 클릭하여 자율 주행을 시작한다</a:t>
            </a:r>
            <a:r>
              <a:rPr lang="en-US" altLang="ko-KR" dirty="0"/>
              <a:t>.</a:t>
            </a:r>
          </a:p>
          <a:p>
            <a:pPr marL="457200" indent="-457200">
              <a:buFont typeface="+mj-lt"/>
              <a:buAutoNum type="arabicPeriod"/>
            </a:pPr>
            <a:r>
              <a:rPr lang="ko-KR" altLang="en-US" dirty="0"/>
              <a:t>시작버튼을 클릭하여 자율 주행을 종료한다</a:t>
            </a:r>
            <a:r>
              <a:rPr lang="en-US" altLang="ko-KR" dirty="0"/>
              <a:t>. </a:t>
            </a:r>
            <a:endParaRPr lang="ko-KR" altLang="en-US" dirty="0"/>
          </a:p>
          <a:p>
            <a:pPr marL="457200" indent="-457200">
              <a:buFont typeface="+mj-lt"/>
              <a:buAutoNum type="arabicPeriod"/>
            </a:pPr>
            <a:endParaRPr lang="ko-KR" altLang="en-US" dirty="0"/>
          </a:p>
        </p:txBody>
      </p:sp>
      <p:sp>
        <p:nvSpPr>
          <p:cNvPr id="3" name="Date Placeholder 2">
            <a:extLst>
              <a:ext uri="{FF2B5EF4-FFF2-40B4-BE49-F238E27FC236}">
                <a16:creationId xmlns:a16="http://schemas.microsoft.com/office/drawing/2014/main" id="{264B6513-87B3-4274-BB31-FA83F75D90D7}"/>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DA94463-DA3E-45A3-B768-B14C744198E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4EDF898D-703A-4EBA-9D73-34161D3901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a:p>
        </p:txBody>
      </p:sp>
      <p:cxnSp>
        <p:nvCxnSpPr>
          <p:cNvPr id="10" name="Connector: Elbow 9">
            <a:extLst>
              <a:ext uri="{FF2B5EF4-FFF2-40B4-BE49-F238E27FC236}">
                <a16:creationId xmlns:a16="http://schemas.microsoft.com/office/drawing/2014/main" id="{F0381D50-8806-4849-9E44-3342B52F3B29}"/>
              </a:ext>
            </a:extLst>
          </p:cNvPr>
          <p:cNvCxnSpPr>
            <a:cxnSpLocks/>
            <a:stCxn id="9" idx="3"/>
            <a:endCxn id="17" idx="1"/>
          </p:cNvCxnSpPr>
          <p:nvPr/>
        </p:nvCxnSpPr>
        <p:spPr>
          <a:xfrm flipV="1">
            <a:off x="3568822" y="5579857"/>
            <a:ext cx="499159" cy="1"/>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EE4E6794-7ABE-40FB-BA79-576553DD19FB}"/>
              </a:ext>
            </a:extLst>
          </p:cNvPr>
          <p:cNvSpPr txBox="1"/>
          <p:nvPr/>
        </p:nvSpPr>
        <p:spPr>
          <a:xfrm>
            <a:off x="4067981" y="5425968"/>
            <a:ext cx="1770036" cy="307777"/>
          </a:xfrm>
          <a:prstGeom prst="rect">
            <a:avLst/>
          </a:prstGeom>
          <a:noFill/>
          <a:ln>
            <a:solidFill>
              <a:schemeClr val="accent1"/>
            </a:solidFill>
          </a:ln>
        </p:spPr>
        <p:txBody>
          <a:bodyPr wrap="none" rtlCol="0">
            <a:spAutoFit/>
          </a:bodyPr>
          <a:lstStyle/>
          <a:p>
            <a:pPr algn="ctr"/>
            <a:r>
              <a:rPr lang="ko-KR" altLang="en-US" dirty="0"/>
              <a:t>자율 주행 모드 버튼</a:t>
            </a:r>
          </a:p>
        </p:txBody>
      </p:sp>
      <p:grpSp>
        <p:nvGrpSpPr>
          <p:cNvPr id="32" name="Group 31">
            <a:extLst>
              <a:ext uri="{FF2B5EF4-FFF2-40B4-BE49-F238E27FC236}">
                <a16:creationId xmlns:a16="http://schemas.microsoft.com/office/drawing/2014/main" id="{0DCDF211-3996-4185-B4AD-D466B477B7CA}"/>
              </a:ext>
            </a:extLst>
          </p:cNvPr>
          <p:cNvGrpSpPr/>
          <p:nvPr/>
        </p:nvGrpSpPr>
        <p:grpSpPr>
          <a:xfrm>
            <a:off x="681038" y="1651276"/>
            <a:ext cx="2893525" cy="4551189"/>
            <a:chOff x="681038" y="1651276"/>
            <a:chExt cx="2893525" cy="4551189"/>
          </a:xfrm>
        </p:grpSpPr>
        <p:pic>
          <p:nvPicPr>
            <p:cNvPr id="6" name="Picture 5">
              <a:extLst>
                <a:ext uri="{FF2B5EF4-FFF2-40B4-BE49-F238E27FC236}">
                  <a16:creationId xmlns:a16="http://schemas.microsoft.com/office/drawing/2014/main" id="{21DAF0F2-AD30-49FD-96D1-E875120DF7B9}"/>
                </a:ext>
              </a:extLst>
            </p:cNvPr>
            <p:cNvPicPr>
              <a:picLocks noChangeAspect="1"/>
            </p:cNvPicPr>
            <p:nvPr/>
          </p:nvPicPr>
          <p:blipFill>
            <a:blip r:embed="rId2"/>
            <a:stretch>
              <a:fillRect/>
            </a:stretch>
          </p:blipFill>
          <p:spPr>
            <a:xfrm>
              <a:off x="681038" y="1651276"/>
              <a:ext cx="2536761" cy="4509797"/>
            </a:xfrm>
            <a:prstGeom prst="rect">
              <a:avLst/>
            </a:prstGeom>
          </p:spPr>
          <p:style>
            <a:lnRef idx="3">
              <a:schemeClr val="lt1"/>
            </a:lnRef>
            <a:fillRef idx="1">
              <a:schemeClr val="accent3"/>
            </a:fillRef>
            <a:effectRef idx="1">
              <a:schemeClr val="accent3"/>
            </a:effectRef>
            <a:fontRef idx="minor">
              <a:schemeClr val="lt1"/>
            </a:fontRef>
          </p:style>
        </p:pic>
        <p:sp>
          <p:nvSpPr>
            <p:cNvPr id="9" name="Rectangle 8">
              <a:extLst>
                <a:ext uri="{FF2B5EF4-FFF2-40B4-BE49-F238E27FC236}">
                  <a16:creationId xmlns:a16="http://schemas.microsoft.com/office/drawing/2014/main" id="{06B4419F-CD62-4704-ADE7-B2446F73931D}"/>
                </a:ext>
              </a:extLst>
            </p:cNvPr>
            <p:cNvSpPr/>
            <p:nvPr/>
          </p:nvSpPr>
          <p:spPr>
            <a:xfrm>
              <a:off x="2652673" y="5385284"/>
              <a:ext cx="916149" cy="389147"/>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sp>
          <p:nvSpPr>
            <p:cNvPr id="25" name="Rectangle 24">
              <a:extLst>
                <a:ext uri="{FF2B5EF4-FFF2-40B4-BE49-F238E27FC236}">
                  <a16:creationId xmlns:a16="http://schemas.microsoft.com/office/drawing/2014/main" id="{780B25F7-ADA8-45EA-A90B-F885D3EB0AD4}"/>
                </a:ext>
              </a:extLst>
            </p:cNvPr>
            <p:cNvSpPr/>
            <p:nvPr/>
          </p:nvSpPr>
          <p:spPr>
            <a:xfrm>
              <a:off x="2658414" y="5813318"/>
              <a:ext cx="916149" cy="389147"/>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r"/>
              <a:r>
                <a:rPr lang="ko-KR" altLang="en-US" sz="1200" b="1">
                  <a:solidFill>
                    <a:srgbClr val="FF0000"/>
                  </a:solidFill>
                </a:rPr>
                <a:t>클릭</a:t>
              </a:r>
              <a:endParaRPr lang="ko-KR" altLang="en-US" sz="1200" b="1" dirty="0">
                <a:solidFill>
                  <a:srgbClr val="FF0000"/>
                </a:solidFill>
              </a:endParaRPr>
            </a:p>
          </p:txBody>
        </p:sp>
      </p:grpSp>
      <p:sp>
        <p:nvSpPr>
          <p:cNvPr id="26" name="TextBox 25">
            <a:extLst>
              <a:ext uri="{FF2B5EF4-FFF2-40B4-BE49-F238E27FC236}">
                <a16:creationId xmlns:a16="http://schemas.microsoft.com/office/drawing/2014/main" id="{60191031-86D2-4E00-AE88-F5C1DFA872E3}"/>
              </a:ext>
            </a:extLst>
          </p:cNvPr>
          <p:cNvSpPr txBox="1"/>
          <p:nvPr/>
        </p:nvSpPr>
        <p:spPr>
          <a:xfrm>
            <a:off x="4067981" y="5854002"/>
            <a:ext cx="1770036" cy="307777"/>
          </a:xfrm>
          <a:prstGeom prst="rect">
            <a:avLst/>
          </a:prstGeom>
          <a:noFill/>
          <a:ln>
            <a:solidFill>
              <a:schemeClr val="accent1"/>
            </a:solidFill>
          </a:ln>
        </p:spPr>
        <p:txBody>
          <a:bodyPr wrap="none" rtlCol="0">
            <a:spAutoFit/>
          </a:bodyPr>
          <a:lstStyle/>
          <a:p>
            <a:pPr algn="ctr"/>
            <a:r>
              <a:rPr lang="ko-KR" altLang="en-US" dirty="0"/>
              <a:t>자율 주행 시작</a:t>
            </a:r>
            <a:r>
              <a:rPr lang="en-US" altLang="ko-KR" dirty="0"/>
              <a:t>/</a:t>
            </a:r>
            <a:r>
              <a:rPr lang="ko-KR" altLang="en-US" dirty="0"/>
              <a:t>종료</a:t>
            </a:r>
          </a:p>
        </p:txBody>
      </p:sp>
      <p:cxnSp>
        <p:nvCxnSpPr>
          <p:cNvPr id="27" name="Connector: Elbow 26">
            <a:extLst>
              <a:ext uri="{FF2B5EF4-FFF2-40B4-BE49-F238E27FC236}">
                <a16:creationId xmlns:a16="http://schemas.microsoft.com/office/drawing/2014/main" id="{8E6F44FA-892F-48DD-89D5-E1B6600C1272}"/>
              </a:ext>
            </a:extLst>
          </p:cNvPr>
          <p:cNvCxnSpPr>
            <a:cxnSpLocks/>
            <a:stCxn id="25" idx="3"/>
            <a:endCxn id="26" idx="1"/>
          </p:cNvCxnSpPr>
          <p:nvPr/>
        </p:nvCxnSpPr>
        <p:spPr>
          <a:xfrm flipV="1">
            <a:off x="3574563" y="6007891"/>
            <a:ext cx="493418" cy="1"/>
          </a:xfrm>
          <a:prstGeom prst="bentConnector3">
            <a:avLst>
              <a:gd name="adj1" fmla="val 50000"/>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1687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A687E3-B82C-444C-B37A-4A63A2794252}"/>
              </a:ext>
            </a:extLst>
          </p:cNvPr>
          <p:cNvSpPr>
            <a:spLocks noGrp="1"/>
          </p:cNvSpPr>
          <p:nvPr>
            <p:ph type="title"/>
          </p:nvPr>
        </p:nvSpPr>
        <p:spPr/>
        <p:txBody>
          <a:bodyPr>
            <a:normAutofit/>
          </a:bodyPr>
          <a:lstStyle/>
          <a:p>
            <a:r>
              <a:rPr lang="en-US" altLang="ko-KR" b="0" dirty="0"/>
              <a:t>90</a:t>
            </a:r>
            <a:r>
              <a:rPr lang="ko-KR" altLang="en-US" b="0" dirty="0"/>
              <a:t>년대 초 현대그룹 근무 환경</a:t>
            </a:r>
            <a:endParaRPr lang="ko-KR" altLang="en-US" dirty="0"/>
          </a:p>
        </p:txBody>
      </p:sp>
      <p:sp>
        <p:nvSpPr>
          <p:cNvPr id="2" name="Date Placeholder 1">
            <a:extLst>
              <a:ext uri="{FF2B5EF4-FFF2-40B4-BE49-F238E27FC236}">
                <a16:creationId xmlns:a16="http://schemas.microsoft.com/office/drawing/2014/main" id="{30F461D3-1AAB-4789-A616-46AED1AFC1B9}"/>
              </a:ext>
            </a:extLst>
          </p:cNvPr>
          <p:cNvSpPr>
            <a:spLocks noGrp="1"/>
          </p:cNvSpPr>
          <p:nvPr>
            <p:ph type="dt" idx="10"/>
          </p:nvPr>
        </p:nvSpPr>
        <p:spPr/>
        <p:txBody>
          <a:bodyPr/>
          <a:lstStyle/>
          <a:p>
            <a:fld id="{FF351ED7-F0EA-420A-9B89-C5335E42CB96}" type="datetime1">
              <a:rPr lang="en-US" altLang="ko-KR" smtClean="0"/>
              <a:t>12/24/2019</a:t>
            </a:fld>
            <a:endParaRPr lang="ko-KR" altLang="en-US"/>
          </a:p>
        </p:txBody>
      </p:sp>
      <p:sp>
        <p:nvSpPr>
          <p:cNvPr id="3" name="Footer Placeholder 2">
            <a:extLst>
              <a:ext uri="{FF2B5EF4-FFF2-40B4-BE49-F238E27FC236}">
                <a16:creationId xmlns:a16="http://schemas.microsoft.com/office/drawing/2014/main" id="{AC6E93B2-4DDC-4E75-837F-874CF3EC22BE}"/>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E3718DD9-6B0D-4803-96F8-75C793DCF0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Online Media 5" title="[추억의영상] 90년대 초 현대그룹 사원들의 스타일 및 근무 환경 (Hyundai Group, 90s) 비원 풍경 👍">
            <a:hlinkClick r:id="" action="ppaction://media"/>
            <a:extLst>
              <a:ext uri="{FF2B5EF4-FFF2-40B4-BE49-F238E27FC236}">
                <a16:creationId xmlns:a16="http://schemas.microsoft.com/office/drawing/2014/main" id="{A6BFBC72-2537-48DB-B560-D0EE18B87666}"/>
              </a:ext>
            </a:extLst>
          </p:cNvPr>
          <p:cNvPicPr>
            <a:picLocks noRot="1" noChangeAspect="1"/>
          </p:cNvPicPr>
          <p:nvPr>
            <a:videoFile r:link="rId1"/>
          </p:nvPr>
        </p:nvPicPr>
        <p:blipFill>
          <a:blip r:embed="rId3"/>
          <a:stretch>
            <a:fillRect/>
          </a:stretch>
        </p:blipFill>
        <p:spPr>
          <a:xfrm>
            <a:off x="894085" y="1443941"/>
            <a:ext cx="8099577" cy="4556013"/>
          </a:xfrm>
          <a:prstGeom prst="rect">
            <a:avLst/>
          </a:prstGeom>
        </p:spPr>
      </p:pic>
    </p:spTree>
    <p:extLst>
      <p:ext uri="{BB962C8B-B14F-4D97-AF65-F5344CB8AC3E}">
        <p14:creationId xmlns:p14="http://schemas.microsoft.com/office/powerpoint/2010/main" val="11400615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FCB4-9D2A-424B-99B5-A01A5E749D92}"/>
              </a:ext>
            </a:extLst>
          </p:cNvPr>
          <p:cNvSpPr>
            <a:spLocks noGrp="1"/>
          </p:cNvSpPr>
          <p:nvPr>
            <p:ph type="title"/>
          </p:nvPr>
        </p:nvSpPr>
        <p:spPr/>
        <p:txBody>
          <a:bodyPr/>
          <a:lstStyle/>
          <a:p>
            <a:r>
              <a:rPr lang="ko-KR" altLang="en-US" dirty="0"/>
              <a:t>주행 경로 표시</a:t>
            </a:r>
          </a:p>
        </p:txBody>
      </p:sp>
      <p:sp>
        <p:nvSpPr>
          <p:cNvPr id="8" name="Text Placeholder 7">
            <a:extLst>
              <a:ext uri="{FF2B5EF4-FFF2-40B4-BE49-F238E27FC236}">
                <a16:creationId xmlns:a16="http://schemas.microsoft.com/office/drawing/2014/main" id="{4B6F49AA-5973-4430-9B49-BDB613AFEBE7}"/>
              </a:ext>
            </a:extLst>
          </p:cNvPr>
          <p:cNvSpPr>
            <a:spLocks noGrp="1"/>
          </p:cNvSpPr>
          <p:nvPr>
            <p:ph type="body" idx="1"/>
          </p:nvPr>
        </p:nvSpPr>
        <p:spPr>
          <a:xfrm>
            <a:off x="681038" y="1255271"/>
            <a:ext cx="5101839" cy="4921692"/>
          </a:xfrm>
        </p:spPr>
        <p:txBody>
          <a:bodyPr/>
          <a:lstStyle/>
          <a:p>
            <a:r>
              <a:rPr lang="ko-KR" altLang="en-US" dirty="0"/>
              <a:t>자율 주행 경로는 빨간 점선으로 표출된다</a:t>
            </a:r>
            <a:r>
              <a:rPr lang="en-US" altLang="ko-KR" dirty="0"/>
              <a:t>.</a:t>
            </a:r>
            <a:endParaRPr lang="ko-KR" altLang="en-US" dirty="0"/>
          </a:p>
        </p:txBody>
      </p:sp>
      <p:sp>
        <p:nvSpPr>
          <p:cNvPr id="3" name="Date Placeholder 2">
            <a:extLst>
              <a:ext uri="{FF2B5EF4-FFF2-40B4-BE49-F238E27FC236}">
                <a16:creationId xmlns:a16="http://schemas.microsoft.com/office/drawing/2014/main" id="{264B6513-87B3-4274-BB31-FA83F75D90D7}"/>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4DA94463-DA3E-45A3-B768-B14C744198E9}"/>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4EDF898D-703A-4EBA-9D73-34161D3901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90</a:t>
            </a:fld>
            <a:endParaRPr lang="en-US"/>
          </a:p>
        </p:txBody>
      </p:sp>
      <p:pic>
        <p:nvPicPr>
          <p:cNvPr id="7" name="Picture 6">
            <a:extLst>
              <a:ext uri="{FF2B5EF4-FFF2-40B4-BE49-F238E27FC236}">
                <a16:creationId xmlns:a16="http://schemas.microsoft.com/office/drawing/2014/main" id="{5FA8CD43-6949-448A-BBAD-EAC41107632C}"/>
              </a:ext>
            </a:extLst>
          </p:cNvPr>
          <p:cNvPicPr>
            <a:picLocks noChangeAspect="1"/>
          </p:cNvPicPr>
          <p:nvPr/>
        </p:nvPicPr>
        <p:blipFill>
          <a:blip r:embed="rId2"/>
          <a:stretch>
            <a:fillRect/>
          </a:stretch>
        </p:blipFill>
        <p:spPr>
          <a:xfrm>
            <a:off x="6134404" y="1287254"/>
            <a:ext cx="2739029" cy="4869385"/>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2843835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8953-9F4C-409C-A73D-FEFC5BBD67EF}"/>
              </a:ext>
            </a:extLst>
          </p:cNvPr>
          <p:cNvSpPr>
            <a:spLocks noGrp="1"/>
          </p:cNvSpPr>
          <p:nvPr>
            <p:ph type="title"/>
          </p:nvPr>
        </p:nvSpPr>
        <p:spPr/>
        <p:txBody>
          <a:bodyPr/>
          <a:lstStyle/>
          <a:p>
            <a:r>
              <a:rPr lang="ko-KR" altLang="en-US" dirty="0"/>
              <a:t>자율주행 개요</a:t>
            </a:r>
            <a:endParaRPr lang="en-US" dirty="0"/>
          </a:p>
        </p:txBody>
      </p:sp>
      <p:sp>
        <p:nvSpPr>
          <p:cNvPr id="3" name="Text Placeholder 2">
            <a:extLst>
              <a:ext uri="{FF2B5EF4-FFF2-40B4-BE49-F238E27FC236}">
                <a16:creationId xmlns:a16="http://schemas.microsoft.com/office/drawing/2014/main" id="{F7D5CEE9-3BE5-448C-B8B0-6EA1ED3773BD}"/>
              </a:ext>
            </a:extLst>
          </p:cNvPr>
          <p:cNvSpPr>
            <a:spLocks noGrp="1"/>
          </p:cNvSpPr>
          <p:nvPr>
            <p:ph type="body" idx="1"/>
          </p:nvPr>
        </p:nvSpPr>
        <p:spPr/>
        <p:txBody>
          <a:bodyPr/>
          <a:lstStyle/>
          <a:p>
            <a:r>
              <a:rPr lang="ko-KR" altLang="en-US" dirty="0"/>
              <a:t>자율주행 정의</a:t>
            </a:r>
            <a:endParaRPr lang="en-US" dirty="0"/>
          </a:p>
        </p:txBody>
      </p:sp>
      <p:sp>
        <p:nvSpPr>
          <p:cNvPr id="6" name="Footer Placeholder 5">
            <a:extLst>
              <a:ext uri="{FF2B5EF4-FFF2-40B4-BE49-F238E27FC236}">
                <a16:creationId xmlns:a16="http://schemas.microsoft.com/office/drawing/2014/main" id="{ED16B17C-9B47-4193-AB5A-278EB0103BA2}"/>
              </a:ext>
            </a:extLst>
          </p:cNvPr>
          <p:cNvSpPr>
            <a:spLocks noGrp="1"/>
          </p:cNvSpPr>
          <p:nvPr>
            <p:ph type="ftr" idx="11"/>
          </p:nvPr>
        </p:nvSpPr>
        <p:spPr/>
        <p:txBody>
          <a:bodyPr/>
          <a:lstStyle/>
          <a:p>
            <a:r>
              <a:rPr lang="ko-KR" altLang="en-US"/>
              <a:t>자율주행차 제어기 설계</a:t>
            </a:r>
          </a:p>
        </p:txBody>
      </p:sp>
      <p:sp>
        <p:nvSpPr>
          <p:cNvPr id="4" name="Slide Number Placeholder 3">
            <a:extLst>
              <a:ext uri="{FF2B5EF4-FFF2-40B4-BE49-F238E27FC236}">
                <a16:creationId xmlns:a16="http://schemas.microsoft.com/office/drawing/2014/main" id="{42072F99-C22B-4849-A005-A22EA56F33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91</a:t>
            </a:fld>
            <a:endParaRPr lang="en-US"/>
          </a:p>
        </p:txBody>
      </p:sp>
      <p:sp>
        <p:nvSpPr>
          <p:cNvPr id="7" name="날짜 개체 틀 6"/>
          <p:cNvSpPr>
            <a:spLocks noGrp="1"/>
          </p:cNvSpPr>
          <p:nvPr>
            <p:ph type="dt" idx="10"/>
          </p:nvPr>
        </p:nvSpPr>
        <p:spPr/>
        <p:txBody>
          <a:bodyPr/>
          <a:lstStyle/>
          <a:p>
            <a:fld id="{5BC861B9-0F07-4384-ADF3-72AE6B6F7BC0}" type="datetime1">
              <a:rPr lang="ko-KR" altLang="en-US" smtClean="0"/>
              <a:t>2019-12-24</a:t>
            </a:fld>
            <a:endParaRPr lang="en-US"/>
          </a:p>
        </p:txBody>
      </p:sp>
    </p:spTree>
    <p:extLst>
      <p:ext uri="{BB962C8B-B14F-4D97-AF65-F5344CB8AC3E}">
        <p14:creationId xmlns:p14="http://schemas.microsoft.com/office/powerpoint/2010/main" val="1697789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40528-C894-4E76-80E4-54A377C6BF0D}"/>
              </a:ext>
            </a:extLst>
          </p:cNvPr>
          <p:cNvSpPr>
            <a:spLocks noGrp="1"/>
          </p:cNvSpPr>
          <p:nvPr>
            <p:ph type="title"/>
          </p:nvPr>
        </p:nvSpPr>
        <p:spPr/>
        <p:txBody>
          <a:bodyPr/>
          <a:lstStyle/>
          <a:p>
            <a:r>
              <a:rPr lang="ko-KR" altLang="en-US" dirty="0"/>
              <a:t>자율주행 정의</a:t>
            </a:r>
            <a:endParaRPr lang="en-US" dirty="0"/>
          </a:p>
        </p:txBody>
      </p:sp>
      <p:sp>
        <p:nvSpPr>
          <p:cNvPr id="3" name="Text Placeholder 2">
            <a:extLst>
              <a:ext uri="{FF2B5EF4-FFF2-40B4-BE49-F238E27FC236}">
                <a16:creationId xmlns:a16="http://schemas.microsoft.com/office/drawing/2014/main" id="{8062F3A7-3FB9-40E2-8DF0-4B91DC17252E}"/>
              </a:ext>
            </a:extLst>
          </p:cNvPr>
          <p:cNvSpPr>
            <a:spLocks noGrp="1"/>
          </p:cNvSpPr>
          <p:nvPr>
            <p:ph type="body" idx="1"/>
          </p:nvPr>
        </p:nvSpPr>
        <p:spPr/>
        <p:txBody>
          <a:bodyPr>
            <a:normAutofit/>
          </a:bodyPr>
          <a:lstStyle/>
          <a:p>
            <a:pPr>
              <a:lnSpc>
                <a:spcPct val="100000"/>
              </a:lnSpc>
            </a:pPr>
            <a:r>
              <a:rPr lang="ko-KR" altLang="en-US" sz="3200" dirty="0"/>
              <a:t>자율주행은 목적지에 도착하기 위하여 차량 스스로 운전자의 개입없이 돌발 구간을 대처하거나 충돌 위험이 생길 경우 이를 회피할 수 있는 능력이 있어야 한다</a:t>
            </a:r>
            <a:r>
              <a:rPr lang="en-US" altLang="ko-KR" sz="3200" dirty="0"/>
              <a:t>.</a:t>
            </a:r>
            <a:endParaRPr lang="en-US" sz="3200" dirty="0"/>
          </a:p>
        </p:txBody>
      </p:sp>
      <p:sp>
        <p:nvSpPr>
          <p:cNvPr id="4" name="Slide Number Placeholder 3">
            <a:extLst>
              <a:ext uri="{FF2B5EF4-FFF2-40B4-BE49-F238E27FC236}">
                <a16:creationId xmlns:a16="http://schemas.microsoft.com/office/drawing/2014/main" id="{69530924-37AF-4172-9AE7-99825C1C43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sp>
        <p:nvSpPr>
          <p:cNvPr id="6" name="Footer Placeholder 5">
            <a:extLst>
              <a:ext uri="{FF2B5EF4-FFF2-40B4-BE49-F238E27FC236}">
                <a16:creationId xmlns:a16="http://schemas.microsoft.com/office/drawing/2014/main" id="{D7CB7385-F1CD-41F3-A2C6-C7AB0DD012BB}"/>
              </a:ext>
            </a:extLst>
          </p:cNvPr>
          <p:cNvSpPr>
            <a:spLocks noGrp="1"/>
          </p:cNvSpPr>
          <p:nvPr>
            <p:ph type="ftr" idx="11"/>
          </p:nvPr>
        </p:nvSpPr>
        <p:spPr/>
        <p:txBody>
          <a:bodyPr/>
          <a:lstStyle/>
          <a:p>
            <a:r>
              <a:rPr lang="ko-KR" altLang="en-US"/>
              <a:t>자율주행차 제어기 설계</a:t>
            </a:r>
          </a:p>
        </p:txBody>
      </p:sp>
      <p:sp>
        <p:nvSpPr>
          <p:cNvPr id="7" name="날짜 개체 틀 6"/>
          <p:cNvSpPr>
            <a:spLocks noGrp="1"/>
          </p:cNvSpPr>
          <p:nvPr>
            <p:ph type="dt" idx="10"/>
          </p:nvPr>
        </p:nvSpPr>
        <p:spPr/>
        <p:txBody>
          <a:bodyPr/>
          <a:lstStyle/>
          <a:p>
            <a:fld id="{B4A969C9-43B5-458C-832D-2FDF1A1EA12E}" type="datetime1">
              <a:rPr lang="ko-KR" altLang="en-US" smtClean="0"/>
              <a:t>2019-12-24</a:t>
            </a:fld>
            <a:endParaRPr lang="en-US"/>
          </a:p>
        </p:txBody>
      </p:sp>
    </p:spTree>
    <p:extLst>
      <p:ext uri="{BB962C8B-B14F-4D97-AF65-F5344CB8AC3E}">
        <p14:creationId xmlns:p14="http://schemas.microsoft.com/office/powerpoint/2010/main" val="3074967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자율주행 프로그램</a:t>
            </a:r>
            <a:endParaRPr lang="en-US" dirty="0"/>
          </a:p>
        </p:txBody>
      </p:sp>
      <p:sp>
        <p:nvSpPr>
          <p:cNvPr id="3" name="내용 개체 틀 2"/>
          <p:cNvSpPr>
            <a:spLocks noGrp="1"/>
          </p:cNvSpPr>
          <p:nvPr>
            <p:ph idx="1"/>
          </p:nvPr>
        </p:nvSpPr>
        <p:spPr>
          <a:xfrm>
            <a:off x="681038" y="1255271"/>
            <a:ext cx="5808539" cy="881896"/>
          </a:xfrm>
        </p:spPr>
        <p:txBody>
          <a:bodyPr>
            <a:normAutofit/>
          </a:bodyPr>
          <a:lstStyle/>
          <a:p>
            <a:r>
              <a:rPr lang="ko-KR" altLang="en-US" dirty="0"/>
              <a:t>자율주행 프로그램은 운송체를 조종한다</a:t>
            </a:r>
            <a:r>
              <a:rPr lang="en-US" altLang="ko-KR" dirty="0"/>
              <a:t>.</a:t>
            </a:r>
            <a:endParaRPr lang="en-US" dirty="0"/>
          </a:p>
        </p:txBody>
      </p:sp>
      <p:sp>
        <p:nvSpPr>
          <p:cNvPr id="5" name="바닥글 개체 틀 4"/>
          <p:cNvSpPr>
            <a:spLocks noGrp="1"/>
          </p:cNvSpPr>
          <p:nvPr>
            <p:ph type="ftr" sz="quarter" idx="11"/>
          </p:nvPr>
        </p:nvSpPr>
        <p:spPr/>
        <p:txBody>
          <a:bodyPr/>
          <a:lstStyle/>
          <a:p>
            <a:r>
              <a:rPr lang="ko-KR" altLang="en-US"/>
              <a:t>자율주행차 제어기 설계</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93</a:t>
            </a:fld>
            <a:endParaRPr lang="en-US"/>
          </a:p>
        </p:txBody>
      </p:sp>
      <p:sp>
        <p:nvSpPr>
          <p:cNvPr id="7" name="날짜 개체 틀 6"/>
          <p:cNvSpPr>
            <a:spLocks noGrp="1"/>
          </p:cNvSpPr>
          <p:nvPr>
            <p:ph type="dt" idx="10"/>
          </p:nvPr>
        </p:nvSpPr>
        <p:spPr/>
        <p:txBody>
          <a:bodyPr/>
          <a:lstStyle/>
          <a:p>
            <a:fld id="{1525204B-3F89-47B4-A7F5-3A0A741DFC8F}" type="datetime1">
              <a:rPr lang="ko-KR" altLang="en-US" smtClean="0"/>
              <a:t>2019-12-24</a:t>
            </a:fld>
            <a:endParaRPr lang="en-US"/>
          </a:p>
        </p:txBody>
      </p:sp>
      <p:sp>
        <p:nvSpPr>
          <p:cNvPr id="4" name="Rectangle 3">
            <a:extLst>
              <a:ext uri="{FF2B5EF4-FFF2-40B4-BE49-F238E27FC236}">
                <a16:creationId xmlns:a16="http://schemas.microsoft.com/office/drawing/2014/main" id="{27362283-4352-468C-BD7B-710DA103F624}"/>
              </a:ext>
            </a:extLst>
          </p:cNvPr>
          <p:cNvSpPr/>
          <p:nvPr/>
        </p:nvSpPr>
        <p:spPr>
          <a:xfrm>
            <a:off x="4551381" y="3976450"/>
            <a:ext cx="1471432" cy="997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ko-KR" altLang="en-US" sz="2400" dirty="0"/>
              <a:t>자율주행</a:t>
            </a:r>
            <a:endParaRPr lang="en-US" altLang="ko-KR" sz="2400" dirty="0"/>
          </a:p>
          <a:p>
            <a:pPr algn="ctr"/>
            <a:r>
              <a:rPr lang="ko-KR" altLang="en-US" sz="2400" dirty="0"/>
              <a:t>프로그램</a:t>
            </a:r>
          </a:p>
        </p:txBody>
      </p:sp>
      <p:sp>
        <p:nvSpPr>
          <p:cNvPr id="8" name="Arrow: Pentagon 7">
            <a:extLst>
              <a:ext uri="{FF2B5EF4-FFF2-40B4-BE49-F238E27FC236}">
                <a16:creationId xmlns:a16="http://schemas.microsoft.com/office/drawing/2014/main" id="{F8F45BF4-B71D-4C30-AE9E-BFEE7ECB333D}"/>
              </a:ext>
            </a:extLst>
          </p:cNvPr>
          <p:cNvSpPr/>
          <p:nvPr/>
        </p:nvSpPr>
        <p:spPr>
          <a:xfrm>
            <a:off x="1514313" y="2876365"/>
            <a:ext cx="1215234" cy="397052"/>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dirty="0"/>
              <a:t>GPS</a:t>
            </a:r>
            <a:endParaRPr lang="ko-KR" altLang="en-US" dirty="0"/>
          </a:p>
        </p:txBody>
      </p:sp>
      <p:cxnSp>
        <p:nvCxnSpPr>
          <p:cNvPr id="10" name="Connector: Elbow 9">
            <a:extLst>
              <a:ext uri="{FF2B5EF4-FFF2-40B4-BE49-F238E27FC236}">
                <a16:creationId xmlns:a16="http://schemas.microsoft.com/office/drawing/2014/main" id="{F1CA64E1-2E7D-47DE-BD59-4208A1E06F20}"/>
              </a:ext>
            </a:extLst>
          </p:cNvPr>
          <p:cNvCxnSpPr>
            <a:cxnSpLocks/>
            <a:stCxn id="8" idx="3"/>
            <a:endCxn id="4" idx="1"/>
          </p:cNvCxnSpPr>
          <p:nvPr/>
        </p:nvCxnSpPr>
        <p:spPr>
          <a:xfrm>
            <a:off x="2729547" y="3074891"/>
            <a:ext cx="1821834" cy="1400122"/>
          </a:xfrm>
          <a:prstGeom prst="bentConnector3">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5" name="Flowchart: Terminator 14">
            <a:extLst>
              <a:ext uri="{FF2B5EF4-FFF2-40B4-BE49-F238E27FC236}">
                <a16:creationId xmlns:a16="http://schemas.microsoft.com/office/drawing/2014/main" id="{37F43CBF-AB71-4798-8522-ED759DC0137B}"/>
              </a:ext>
            </a:extLst>
          </p:cNvPr>
          <p:cNvSpPr/>
          <p:nvPr/>
        </p:nvSpPr>
        <p:spPr>
          <a:xfrm>
            <a:off x="7675381" y="5220388"/>
            <a:ext cx="1231641" cy="398158"/>
          </a:xfrm>
          <a:prstGeom prst="flowChartTermina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ko-KR" altLang="en-US" dirty="0"/>
              <a:t>모터 속도</a:t>
            </a:r>
          </a:p>
        </p:txBody>
      </p:sp>
      <p:sp>
        <p:nvSpPr>
          <p:cNvPr id="18" name="Arrow: Pentagon 17">
            <a:extLst>
              <a:ext uri="{FF2B5EF4-FFF2-40B4-BE49-F238E27FC236}">
                <a16:creationId xmlns:a16="http://schemas.microsoft.com/office/drawing/2014/main" id="{B87B1F61-55B3-40EC-817A-4394B1786BE6}"/>
              </a:ext>
            </a:extLst>
          </p:cNvPr>
          <p:cNvSpPr/>
          <p:nvPr/>
        </p:nvSpPr>
        <p:spPr>
          <a:xfrm>
            <a:off x="7569184" y="4240559"/>
            <a:ext cx="1589881" cy="436757"/>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dirty="0"/>
              <a:t>GPIO </a:t>
            </a:r>
            <a:r>
              <a:rPr lang="ko-KR" altLang="en-US" dirty="0"/>
              <a:t>전압</a:t>
            </a:r>
          </a:p>
        </p:txBody>
      </p:sp>
      <p:sp>
        <p:nvSpPr>
          <p:cNvPr id="19" name="Arrow: Pentagon 18">
            <a:extLst>
              <a:ext uri="{FF2B5EF4-FFF2-40B4-BE49-F238E27FC236}">
                <a16:creationId xmlns:a16="http://schemas.microsoft.com/office/drawing/2014/main" id="{97AC2DE9-2000-4B89-A7C0-5FDD8DC67CAF}"/>
              </a:ext>
            </a:extLst>
          </p:cNvPr>
          <p:cNvSpPr/>
          <p:nvPr/>
        </p:nvSpPr>
        <p:spPr>
          <a:xfrm>
            <a:off x="1514313" y="3441757"/>
            <a:ext cx="1215234" cy="397052"/>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dirty="0"/>
              <a:t>IMU</a:t>
            </a:r>
            <a:endParaRPr lang="ko-KR" altLang="en-US" dirty="0"/>
          </a:p>
        </p:txBody>
      </p:sp>
      <p:sp>
        <p:nvSpPr>
          <p:cNvPr id="20" name="Arrow: Pentagon 19">
            <a:extLst>
              <a:ext uri="{FF2B5EF4-FFF2-40B4-BE49-F238E27FC236}">
                <a16:creationId xmlns:a16="http://schemas.microsoft.com/office/drawing/2014/main" id="{0231BDC2-B301-4F46-9A21-146BBE6C59B6}"/>
              </a:ext>
            </a:extLst>
          </p:cNvPr>
          <p:cNvSpPr/>
          <p:nvPr/>
        </p:nvSpPr>
        <p:spPr>
          <a:xfrm>
            <a:off x="1514313" y="4507937"/>
            <a:ext cx="1215234" cy="397052"/>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dirty="0"/>
              <a:t>Lidar</a:t>
            </a:r>
            <a:endParaRPr lang="ko-KR" altLang="en-US" dirty="0"/>
          </a:p>
        </p:txBody>
      </p:sp>
      <p:sp>
        <p:nvSpPr>
          <p:cNvPr id="21" name="Arrow: Pentagon 20">
            <a:extLst>
              <a:ext uri="{FF2B5EF4-FFF2-40B4-BE49-F238E27FC236}">
                <a16:creationId xmlns:a16="http://schemas.microsoft.com/office/drawing/2014/main" id="{4179FB0F-D727-40B9-A863-E08C92B59E97}"/>
              </a:ext>
            </a:extLst>
          </p:cNvPr>
          <p:cNvSpPr/>
          <p:nvPr/>
        </p:nvSpPr>
        <p:spPr>
          <a:xfrm>
            <a:off x="1514313" y="5124638"/>
            <a:ext cx="1215234" cy="397052"/>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dirty="0"/>
              <a:t>Camera</a:t>
            </a:r>
            <a:endParaRPr lang="ko-KR" altLang="en-US" dirty="0"/>
          </a:p>
        </p:txBody>
      </p:sp>
      <p:sp>
        <p:nvSpPr>
          <p:cNvPr id="22" name="Arrow: Pentagon 21">
            <a:extLst>
              <a:ext uri="{FF2B5EF4-FFF2-40B4-BE49-F238E27FC236}">
                <a16:creationId xmlns:a16="http://schemas.microsoft.com/office/drawing/2014/main" id="{C474FBAD-AA75-413C-A892-4BBEE62EE887}"/>
              </a:ext>
            </a:extLst>
          </p:cNvPr>
          <p:cNvSpPr/>
          <p:nvPr/>
        </p:nvSpPr>
        <p:spPr>
          <a:xfrm>
            <a:off x="1514313" y="3976227"/>
            <a:ext cx="1215234" cy="397052"/>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dirty="0"/>
              <a:t>Compass</a:t>
            </a:r>
            <a:endParaRPr lang="ko-KR" altLang="en-US" dirty="0"/>
          </a:p>
        </p:txBody>
      </p:sp>
      <p:sp>
        <p:nvSpPr>
          <p:cNvPr id="23" name="Arrow: Pentagon 22">
            <a:extLst>
              <a:ext uri="{FF2B5EF4-FFF2-40B4-BE49-F238E27FC236}">
                <a16:creationId xmlns:a16="http://schemas.microsoft.com/office/drawing/2014/main" id="{F8482B73-FBB5-4D93-B482-2D5AC0F83895}"/>
              </a:ext>
            </a:extLst>
          </p:cNvPr>
          <p:cNvSpPr/>
          <p:nvPr/>
        </p:nvSpPr>
        <p:spPr>
          <a:xfrm>
            <a:off x="1514312" y="5691135"/>
            <a:ext cx="1215234" cy="397052"/>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dirty="0"/>
              <a:t>Sonar</a:t>
            </a:r>
            <a:endParaRPr lang="ko-KR" altLang="en-US" dirty="0"/>
          </a:p>
        </p:txBody>
      </p:sp>
      <p:cxnSp>
        <p:nvCxnSpPr>
          <p:cNvPr id="32" name="Straight Arrow Connector 31">
            <a:extLst>
              <a:ext uri="{FF2B5EF4-FFF2-40B4-BE49-F238E27FC236}">
                <a16:creationId xmlns:a16="http://schemas.microsoft.com/office/drawing/2014/main" id="{D034E32D-BBA0-4A21-9467-7DB02B1AA8A4}"/>
              </a:ext>
            </a:extLst>
          </p:cNvPr>
          <p:cNvCxnSpPr>
            <a:cxnSpLocks/>
            <a:stCxn id="4" idx="3"/>
            <a:endCxn id="18" idx="1"/>
          </p:cNvCxnSpPr>
          <p:nvPr/>
        </p:nvCxnSpPr>
        <p:spPr>
          <a:xfrm flipV="1">
            <a:off x="6022813" y="4458938"/>
            <a:ext cx="1546371" cy="1607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4" name="Straight Arrow Connector 33">
            <a:extLst>
              <a:ext uri="{FF2B5EF4-FFF2-40B4-BE49-F238E27FC236}">
                <a16:creationId xmlns:a16="http://schemas.microsoft.com/office/drawing/2014/main" id="{F6B9840A-7568-41DF-9089-665A6B09AEA0}"/>
              </a:ext>
            </a:extLst>
          </p:cNvPr>
          <p:cNvCxnSpPr>
            <a:cxnSpLocks/>
            <a:stCxn id="18" idx="2"/>
            <a:endCxn id="15" idx="0"/>
          </p:cNvCxnSpPr>
          <p:nvPr/>
        </p:nvCxnSpPr>
        <p:spPr>
          <a:xfrm>
            <a:off x="8254935" y="4677316"/>
            <a:ext cx="36267" cy="543072"/>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7" name="Connector: Elbow 36">
            <a:extLst>
              <a:ext uri="{FF2B5EF4-FFF2-40B4-BE49-F238E27FC236}">
                <a16:creationId xmlns:a16="http://schemas.microsoft.com/office/drawing/2014/main" id="{A4FA0A96-FF80-425E-988F-D6919AA453CD}"/>
              </a:ext>
            </a:extLst>
          </p:cNvPr>
          <p:cNvCxnSpPr>
            <a:cxnSpLocks/>
            <a:stCxn id="19" idx="3"/>
            <a:endCxn id="4" idx="1"/>
          </p:cNvCxnSpPr>
          <p:nvPr/>
        </p:nvCxnSpPr>
        <p:spPr>
          <a:xfrm>
            <a:off x="2729547" y="3640283"/>
            <a:ext cx="1821834" cy="834730"/>
          </a:xfrm>
          <a:prstGeom prst="bentConnector3">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40" name="Connector: Elbow 39">
            <a:extLst>
              <a:ext uri="{FF2B5EF4-FFF2-40B4-BE49-F238E27FC236}">
                <a16:creationId xmlns:a16="http://schemas.microsoft.com/office/drawing/2014/main" id="{EF306F3D-6CB5-4356-AE39-0FEAC45CFCBD}"/>
              </a:ext>
            </a:extLst>
          </p:cNvPr>
          <p:cNvCxnSpPr>
            <a:cxnSpLocks/>
            <a:stCxn id="22" idx="3"/>
            <a:endCxn id="4" idx="1"/>
          </p:cNvCxnSpPr>
          <p:nvPr/>
        </p:nvCxnSpPr>
        <p:spPr>
          <a:xfrm>
            <a:off x="2729547" y="4174753"/>
            <a:ext cx="1821834" cy="300260"/>
          </a:xfrm>
          <a:prstGeom prst="bentConnector3">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43" name="Connector: Elbow 42">
            <a:extLst>
              <a:ext uri="{FF2B5EF4-FFF2-40B4-BE49-F238E27FC236}">
                <a16:creationId xmlns:a16="http://schemas.microsoft.com/office/drawing/2014/main" id="{51629060-0D50-40AB-B810-66AA39E6BAB8}"/>
              </a:ext>
            </a:extLst>
          </p:cNvPr>
          <p:cNvCxnSpPr>
            <a:cxnSpLocks/>
            <a:stCxn id="20" idx="3"/>
            <a:endCxn id="4" idx="1"/>
          </p:cNvCxnSpPr>
          <p:nvPr/>
        </p:nvCxnSpPr>
        <p:spPr>
          <a:xfrm flipV="1">
            <a:off x="2729547" y="4475013"/>
            <a:ext cx="1821834" cy="231450"/>
          </a:xfrm>
          <a:prstGeom prst="bentConnector3">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46" name="Connector: Elbow 45">
            <a:extLst>
              <a:ext uri="{FF2B5EF4-FFF2-40B4-BE49-F238E27FC236}">
                <a16:creationId xmlns:a16="http://schemas.microsoft.com/office/drawing/2014/main" id="{6585A297-5625-4CCB-950D-99E993DA97B3}"/>
              </a:ext>
            </a:extLst>
          </p:cNvPr>
          <p:cNvCxnSpPr>
            <a:cxnSpLocks/>
            <a:stCxn id="21" idx="3"/>
            <a:endCxn id="4" idx="1"/>
          </p:cNvCxnSpPr>
          <p:nvPr/>
        </p:nvCxnSpPr>
        <p:spPr>
          <a:xfrm flipV="1">
            <a:off x="2729547" y="4475013"/>
            <a:ext cx="1821834" cy="848151"/>
          </a:xfrm>
          <a:prstGeom prst="bentConnector3">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49" name="Connector: Elbow 48">
            <a:extLst>
              <a:ext uri="{FF2B5EF4-FFF2-40B4-BE49-F238E27FC236}">
                <a16:creationId xmlns:a16="http://schemas.microsoft.com/office/drawing/2014/main" id="{F17C0E6B-CB17-4E33-984E-8E4334F2DCA0}"/>
              </a:ext>
            </a:extLst>
          </p:cNvPr>
          <p:cNvCxnSpPr>
            <a:cxnSpLocks/>
            <a:stCxn id="23" idx="3"/>
            <a:endCxn id="4" idx="1"/>
          </p:cNvCxnSpPr>
          <p:nvPr/>
        </p:nvCxnSpPr>
        <p:spPr>
          <a:xfrm flipV="1">
            <a:off x="2729546" y="4475013"/>
            <a:ext cx="1821835" cy="1414648"/>
          </a:xfrm>
          <a:prstGeom prst="bentConnector3">
            <a:avLst/>
          </a:prstGeom>
          <a:ln w="57150">
            <a:tailEnd type="triangle"/>
          </a:ln>
        </p:spPr>
        <p:style>
          <a:lnRef idx="3">
            <a:schemeClr val="accent6"/>
          </a:lnRef>
          <a:fillRef idx="0">
            <a:schemeClr val="accent6"/>
          </a:fillRef>
          <a:effectRef idx="2">
            <a:schemeClr val="accent6"/>
          </a:effectRef>
          <a:fontRef idx="minor">
            <a:schemeClr val="tx1"/>
          </a:fontRef>
        </p:style>
      </p:cxnSp>
      <p:graphicFrame>
        <p:nvGraphicFramePr>
          <p:cNvPr id="62" name="Diagram 61">
            <a:extLst>
              <a:ext uri="{FF2B5EF4-FFF2-40B4-BE49-F238E27FC236}">
                <a16:creationId xmlns:a16="http://schemas.microsoft.com/office/drawing/2014/main" id="{4019C70E-6095-4CFB-B957-E992094C340A}"/>
              </a:ext>
            </a:extLst>
          </p:cNvPr>
          <p:cNvGraphicFramePr/>
          <p:nvPr>
            <p:extLst>
              <p:ext uri="{D42A27DB-BD31-4B8C-83A1-F6EECF244321}">
                <p14:modId xmlns:p14="http://schemas.microsoft.com/office/powerpoint/2010/main" val="2073597087"/>
              </p:ext>
            </p:extLst>
          </p:nvPr>
        </p:nvGraphicFramePr>
        <p:xfrm>
          <a:off x="1376039" y="1974504"/>
          <a:ext cx="7741328" cy="517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90447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F0BB-2BD0-4468-BE1F-3F7D8109B020}"/>
              </a:ext>
            </a:extLst>
          </p:cNvPr>
          <p:cNvSpPr>
            <a:spLocks noGrp="1"/>
          </p:cNvSpPr>
          <p:nvPr>
            <p:ph type="title"/>
          </p:nvPr>
        </p:nvSpPr>
        <p:spPr/>
        <p:txBody>
          <a:bodyPr/>
          <a:lstStyle/>
          <a:p>
            <a:r>
              <a:rPr lang="en-US" altLang="ko-KR" dirty="0"/>
              <a:t>Autonomous Driving Levels</a:t>
            </a:r>
            <a:endParaRPr lang="ko-KR" altLang="en-US" dirty="0"/>
          </a:p>
        </p:txBody>
      </p:sp>
      <p:sp>
        <p:nvSpPr>
          <p:cNvPr id="3" name="Date Placeholder 2">
            <a:extLst>
              <a:ext uri="{FF2B5EF4-FFF2-40B4-BE49-F238E27FC236}">
                <a16:creationId xmlns:a16="http://schemas.microsoft.com/office/drawing/2014/main" id="{DD92017A-3453-4555-9E38-F1AE49D04404}"/>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339C6718-F50A-481C-B732-0EC2A4FCD222}"/>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59BA5B0E-07D4-484A-85E3-944ED3ECC4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94</a:t>
            </a:fld>
            <a:endParaRPr lang="en-US"/>
          </a:p>
        </p:txBody>
      </p:sp>
      <p:pic>
        <p:nvPicPr>
          <p:cNvPr id="2054" name="Picture 6" descr="Related image">
            <a:extLst>
              <a:ext uri="{FF2B5EF4-FFF2-40B4-BE49-F238E27FC236}">
                <a16:creationId xmlns:a16="http://schemas.microsoft.com/office/drawing/2014/main" id="{96F1D9C3-7624-40C3-A56F-B7C5FF60D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719" y="1844514"/>
            <a:ext cx="4122966" cy="3871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74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99251-7E38-4CB7-8225-50127382E64F}"/>
              </a:ext>
            </a:extLst>
          </p:cNvPr>
          <p:cNvSpPr>
            <a:spLocks noGrp="1"/>
          </p:cNvSpPr>
          <p:nvPr>
            <p:ph type="title"/>
          </p:nvPr>
        </p:nvSpPr>
        <p:spPr/>
        <p:txBody>
          <a:bodyPr/>
          <a:lstStyle/>
          <a:p>
            <a:r>
              <a:rPr lang="en-US" altLang="ko-KR" dirty="0"/>
              <a:t>ADS System Architecture</a:t>
            </a:r>
            <a:endParaRPr lang="ko-KR" altLang="en-US" dirty="0"/>
          </a:p>
        </p:txBody>
      </p:sp>
      <p:sp>
        <p:nvSpPr>
          <p:cNvPr id="3" name="Date Placeholder 2">
            <a:extLst>
              <a:ext uri="{FF2B5EF4-FFF2-40B4-BE49-F238E27FC236}">
                <a16:creationId xmlns:a16="http://schemas.microsoft.com/office/drawing/2014/main" id="{E238412B-6CC8-48F0-8DB8-1C948BF2DA19}"/>
              </a:ext>
            </a:extLst>
          </p:cNvPr>
          <p:cNvSpPr>
            <a:spLocks noGrp="1"/>
          </p:cNvSpPr>
          <p:nvPr>
            <p:ph type="dt" idx="10"/>
          </p:nvPr>
        </p:nvSpPr>
        <p:spPr/>
        <p:txBody>
          <a:bodyPr/>
          <a:lstStyle/>
          <a:p>
            <a:fld id="{41880EB2-5F6F-475C-A78A-8010933B4B31}" type="datetime1">
              <a:rPr lang="en-US" altLang="ko-KR" smtClean="0"/>
              <a:t>12/24/2019</a:t>
            </a:fld>
            <a:endParaRPr lang="ko-KR" altLang="en-US"/>
          </a:p>
        </p:txBody>
      </p:sp>
      <p:sp>
        <p:nvSpPr>
          <p:cNvPr id="4" name="Footer Placeholder 3">
            <a:extLst>
              <a:ext uri="{FF2B5EF4-FFF2-40B4-BE49-F238E27FC236}">
                <a16:creationId xmlns:a16="http://schemas.microsoft.com/office/drawing/2014/main" id="{69DBE96D-126F-4806-92BB-6EA6450227CC}"/>
              </a:ext>
            </a:extLst>
          </p:cNvPr>
          <p:cNvSpPr>
            <a:spLocks noGrp="1"/>
          </p:cNvSpPr>
          <p:nvPr>
            <p:ph type="ftr" idx="11"/>
          </p:nvPr>
        </p:nvSpPr>
        <p:spPr/>
        <p:txBody>
          <a:bodyPr/>
          <a:lstStyle/>
          <a:p>
            <a:r>
              <a:rPr lang="ko-KR" altLang="en-US"/>
              <a:t>자율주행차 제어기 설계</a:t>
            </a:r>
          </a:p>
        </p:txBody>
      </p:sp>
      <p:sp>
        <p:nvSpPr>
          <p:cNvPr id="5" name="Slide Number Placeholder 4">
            <a:extLst>
              <a:ext uri="{FF2B5EF4-FFF2-40B4-BE49-F238E27FC236}">
                <a16:creationId xmlns:a16="http://schemas.microsoft.com/office/drawing/2014/main" id="{BDDC3A45-13A7-4278-BB1F-520C34BF72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a:p>
        </p:txBody>
      </p:sp>
      <p:pic>
        <p:nvPicPr>
          <p:cNvPr id="6" name="Picture 5">
            <a:extLst>
              <a:ext uri="{FF2B5EF4-FFF2-40B4-BE49-F238E27FC236}">
                <a16:creationId xmlns:a16="http://schemas.microsoft.com/office/drawing/2014/main" id="{033669A8-8F60-4A57-AC83-27A460CEE9C8}"/>
              </a:ext>
            </a:extLst>
          </p:cNvPr>
          <p:cNvPicPr>
            <a:picLocks noChangeAspect="1"/>
          </p:cNvPicPr>
          <p:nvPr/>
        </p:nvPicPr>
        <p:blipFill>
          <a:blip r:embed="rId2"/>
          <a:stretch>
            <a:fillRect/>
          </a:stretch>
        </p:blipFill>
        <p:spPr>
          <a:xfrm>
            <a:off x="1516366" y="1644797"/>
            <a:ext cx="6677957" cy="4296375"/>
          </a:xfrm>
          <a:prstGeom prst="rect">
            <a:avLst/>
          </a:prstGeom>
        </p:spPr>
      </p:pic>
    </p:spTree>
    <p:extLst>
      <p:ext uri="{BB962C8B-B14F-4D97-AF65-F5344CB8AC3E}">
        <p14:creationId xmlns:p14="http://schemas.microsoft.com/office/powerpoint/2010/main" val="2079050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274D-F1C4-4A44-B8F8-919E247C46CA}"/>
              </a:ext>
            </a:extLst>
          </p:cNvPr>
          <p:cNvSpPr>
            <a:spLocks noGrp="1"/>
          </p:cNvSpPr>
          <p:nvPr>
            <p:ph type="title"/>
          </p:nvPr>
        </p:nvSpPr>
        <p:spPr/>
        <p:txBody>
          <a:bodyPr/>
          <a:lstStyle/>
          <a:p>
            <a:r>
              <a:rPr lang="en-US" altLang="ko-KR" dirty="0">
                <a:solidFill>
                  <a:schemeClr val="bg2"/>
                </a:solidFill>
              </a:rPr>
              <a:t>GPS/IMU</a:t>
            </a:r>
            <a:endParaRPr lang="ko-KR" altLang="en-US" dirty="0">
              <a:solidFill>
                <a:schemeClr val="bg2"/>
              </a:solidFill>
            </a:endParaRPr>
          </a:p>
        </p:txBody>
      </p:sp>
      <p:sp>
        <p:nvSpPr>
          <p:cNvPr id="4" name="Date Placeholder 3">
            <a:extLst>
              <a:ext uri="{FF2B5EF4-FFF2-40B4-BE49-F238E27FC236}">
                <a16:creationId xmlns:a16="http://schemas.microsoft.com/office/drawing/2014/main" id="{C935497E-884A-4EE5-B796-81BD6081FA9B}"/>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587BA40-3AC9-4A47-8D70-F03C0EFF8D1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638C2D08-CC84-4F78-85FC-EE14A0B2AF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96</a:t>
            </a:fld>
            <a:endParaRPr lang="en-US"/>
          </a:p>
        </p:txBody>
      </p:sp>
      <p:grpSp>
        <p:nvGrpSpPr>
          <p:cNvPr id="3" name="Group 2">
            <a:extLst>
              <a:ext uri="{FF2B5EF4-FFF2-40B4-BE49-F238E27FC236}">
                <a16:creationId xmlns:a16="http://schemas.microsoft.com/office/drawing/2014/main" id="{9C9E4353-D60F-48A9-AAE1-C837D1DB5D69}"/>
              </a:ext>
            </a:extLst>
          </p:cNvPr>
          <p:cNvGrpSpPr/>
          <p:nvPr/>
        </p:nvGrpSpPr>
        <p:grpSpPr>
          <a:xfrm>
            <a:off x="1660254" y="1581330"/>
            <a:ext cx="6585491" cy="4281233"/>
            <a:chOff x="782973" y="1776659"/>
            <a:chExt cx="6585491" cy="4281233"/>
          </a:xfrm>
        </p:grpSpPr>
        <p:cxnSp>
          <p:nvCxnSpPr>
            <p:cNvPr id="11" name="Straight Arrow Connector 10">
              <a:extLst>
                <a:ext uri="{FF2B5EF4-FFF2-40B4-BE49-F238E27FC236}">
                  <a16:creationId xmlns:a16="http://schemas.microsoft.com/office/drawing/2014/main" id="{CB71404F-32EE-4265-957E-77DDED47F85A}"/>
                </a:ext>
              </a:extLst>
            </p:cNvPr>
            <p:cNvCxnSpPr>
              <a:cxnSpLocks/>
            </p:cNvCxnSpPr>
            <p:nvPr/>
          </p:nvCxnSpPr>
          <p:spPr>
            <a:xfrm flipV="1">
              <a:off x="2278460" y="1776659"/>
              <a:ext cx="0" cy="3346882"/>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A8F63D8A-BEE2-4401-9CED-DF866FA6F800}"/>
                </a:ext>
              </a:extLst>
            </p:cNvPr>
            <p:cNvCxnSpPr>
              <a:cxnSpLocks/>
            </p:cNvCxnSpPr>
            <p:nvPr/>
          </p:nvCxnSpPr>
          <p:spPr>
            <a:xfrm>
              <a:off x="2278460" y="5123541"/>
              <a:ext cx="5090004"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grpSp>
          <p:nvGrpSpPr>
            <p:cNvPr id="20" name="Group 19">
              <a:extLst>
                <a:ext uri="{FF2B5EF4-FFF2-40B4-BE49-F238E27FC236}">
                  <a16:creationId xmlns:a16="http://schemas.microsoft.com/office/drawing/2014/main" id="{5813D4F1-B870-4283-892C-3B7279B0CFED}"/>
                </a:ext>
              </a:extLst>
            </p:cNvPr>
            <p:cNvGrpSpPr/>
            <p:nvPr/>
          </p:nvGrpSpPr>
          <p:grpSpPr>
            <a:xfrm>
              <a:off x="3057253" y="3726451"/>
              <a:ext cx="964440" cy="863349"/>
              <a:chOff x="3183384" y="2420666"/>
              <a:chExt cx="964440" cy="863349"/>
            </a:xfrm>
          </p:grpSpPr>
          <p:pic>
            <p:nvPicPr>
              <p:cNvPr id="1026" name="Picture 2" descr="https://cdn0.iconfinder.com/data/icons/media-67/53/media-06-256.png">
                <a:extLst>
                  <a:ext uri="{FF2B5EF4-FFF2-40B4-BE49-F238E27FC236}">
                    <a16:creationId xmlns:a16="http://schemas.microsoft.com/office/drawing/2014/main" id="{72293B52-E4C7-4F29-B8D5-122F6A1B5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3384" y="2420666"/>
                <a:ext cx="799724" cy="79972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4960BA0-EEEC-448B-A2E2-AE470D90FC9E}"/>
                  </a:ext>
                </a:extLst>
              </p:cNvPr>
              <p:cNvSpPr txBox="1"/>
              <p:nvPr/>
            </p:nvSpPr>
            <p:spPr>
              <a:xfrm>
                <a:off x="3583246" y="2976238"/>
                <a:ext cx="564578" cy="307777"/>
              </a:xfrm>
              <a:prstGeom prst="rect">
                <a:avLst/>
              </a:prstGeom>
              <a:noFill/>
            </p:spPr>
            <p:txBody>
              <a:bodyPr wrap="none" rtlCol="0">
                <a:spAutoFit/>
              </a:bodyPr>
              <a:lstStyle/>
              <a:p>
                <a:pPr algn="ctr"/>
                <a:r>
                  <a:rPr lang="en-US" altLang="ko-KR" dirty="0"/>
                  <a:t>GPS</a:t>
                </a:r>
                <a:endParaRPr lang="ko-KR" altLang="en-US" dirty="0"/>
              </a:p>
            </p:txBody>
          </p:sp>
        </p:grpSp>
        <p:sp>
          <p:nvSpPr>
            <p:cNvPr id="21" name="TextBox 20">
              <a:extLst>
                <a:ext uri="{FF2B5EF4-FFF2-40B4-BE49-F238E27FC236}">
                  <a16:creationId xmlns:a16="http://schemas.microsoft.com/office/drawing/2014/main" id="{7A562F1B-42AE-4B88-B864-F5F17187F836}"/>
                </a:ext>
              </a:extLst>
            </p:cNvPr>
            <p:cNvSpPr txBox="1"/>
            <p:nvPr/>
          </p:nvSpPr>
          <p:spPr>
            <a:xfrm>
              <a:off x="782973" y="1911698"/>
              <a:ext cx="400110" cy="937116"/>
            </a:xfrm>
            <a:prstGeom prst="rect">
              <a:avLst/>
            </a:prstGeom>
            <a:noFill/>
          </p:spPr>
          <p:txBody>
            <a:bodyPr vert="eaVert" wrap="none" rtlCol="0">
              <a:spAutoFit/>
            </a:bodyPr>
            <a:lstStyle/>
            <a:p>
              <a:pPr algn="ctr"/>
              <a:r>
                <a:rPr lang="en-US" altLang="ko-KR" dirty="0"/>
                <a:t>Frequency</a:t>
              </a:r>
              <a:endParaRPr lang="ko-KR" altLang="en-US" dirty="0"/>
            </a:p>
          </p:txBody>
        </p:sp>
        <p:pic>
          <p:nvPicPr>
            <p:cNvPr id="1028" name="Picture 4" descr="Image result for imu">
              <a:extLst>
                <a:ext uri="{FF2B5EF4-FFF2-40B4-BE49-F238E27FC236}">
                  <a16:creationId xmlns:a16="http://schemas.microsoft.com/office/drawing/2014/main" id="{B67B4795-4B40-44C1-9168-776922940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687" y="2138357"/>
              <a:ext cx="1555550" cy="109285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530C8B0-B55D-46A0-9353-2B776E513CF2}"/>
                </a:ext>
              </a:extLst>
            </p:cNvPr>
            <p:cNvSpPr txBox="1"/>
            <p:nvPr/>
          </p:nvSpPr>
          <p:spPr>
            <a:xfrm>
              <a:off x="4070838" y="5750115"/>
              <a:ext cx="1707519" cy="307777"/>
            </a:xfrm>
            <a:prstGeom prst="rect">
              <a:avLst/>
            </a:prstGeom>
            <a:noFill/>
          </p:spPr>
          <p:txBody>
            <a:bodyPr wrap="none" rtlCol="0">
              <a:spAutoFit/>
            </a:bodyPr>
            <a:lstStyle/>
            <a:p>
              <a:pPr algn="ctr"/>
              <a:r>
                <a:rPr lang="en-US" altLang="ko-KR" dirty="0"/>
                <a:t>Error Accumulation</a:t>
              </a:r>
              <a:endParaRPr lang="ko-KR" altLang="en-US" dirty="0"/>
            </a:p>
          </p:txBody>
        </p:sp>
        <p:sp>
          <p:nvSpPr>
            <p:cNvPr id="22" name="Rectangle 21">
              <a:extLst>
                <a:ext uri="{FF2B5EF4-FFF2-40B4-BE49-F238E27FC236}">
                  <a16:creationId xmlns:a16="http://schemas.microsoft.com/office/drawing/2014/main" id="{874091A4-8501-4BBA-BF4C-A1C74CEFA54F}"/>
                </a:ext>
              </a:extLst>
            </p:cNvPr>
            <p:cNvSpPr/>
            <p:nvPr/>
          </p:nvSpPr>
          <p:spPr>
            <a:xfrm>
              <a:off x="1461001" y="4026069"/>
              <a:ext cx="652743" cy="307777"/>
            </a:xfrm>
            <a:prstGeom prst="rect">
              <a:avLst/>
            </a:prstGeom>
          </p:spPr>
          <p:txBody>
            <a:bodyPr wrap="none">
              <a:spAutoFit/>
            </a:bodyPr>
            <a:lstStyle/>
            <a:p>
              <a:r>
                <a:rPr lang="en-US" altLang="ko-KR" b="1" dirty="0">
                  <a:solidFill>
                    <a:srgbClr val="00B050"/>
                  </a:solidFill>
                </a:rPr>
                <a:t>10 Hz</a:t>
              </a:r>
              <a:endParaRPr lang="ko-KR" altLang="en-US" dirty="0"/>
            </a:p>
          </p:txBody>
        </p:sp>
        <p:sp>
          <p:nvSpPr>
            <p:cNvPr id="23" name="Rectangle 22">
              <a:extLst>
                <a:ext uri="{FF2B5EF4-FFF2-40B4-BE49-F238E27FC236}">
                  <a16:creationId xmlns:a16="http://schemas.microsoft.com/office/drawing/2014/main" id="{01090426-3BDE-4C9C-A771-9F86DC0A3957}"/>
                </a:ext>
              </a:extLst>
            </p:cNvPr>
            <p:cNvSpPr/>
            <p:nvPr/>
          </p:nvSpPr>
          <p:spPr>
            <a:xfrm>
              <a:off x="1376092" y="2211429"/>
              <a:ext cx="752129" cy="307777"/>
            </a:xfrm>
            <a:prstGeom prst="rect">
              <a:avLst/>
            </a:prstGeom>
          </p:spPr>
          <p:txBody>
            <a:bodyPr wrap="none">
              <a:spAutoFit/>
            </a:bodyPr>
            <a:lstStyle/>
            <a:p>
              <a:r>
                <a:rPr lang="en-US" altLang="ko-KR" b="1" dirty="0">
                  <a:solidFill>
                    <a:srgbClr val="00B050"/>
                  </a:solidFill>
                </a:rPr>
                <a:t>200 Hz</a:t>
              </a:r>
              <a:endParaRPr lang="ko-KR" altLang="en-US" dirty="0"/>
            </a:p>
          </p:txBody>
        </p:sp>
        <p:sp>
          <p:nvSpPr>
            <p:cNvPr id="27" name="Rectangle 26">
              <a:extLst>
                <a:ext uri="{FF2B5EF4-FFF2-40B4-BE49-F238E27FC236}">
                  <a16:creationId xmlns:a16="http://schemas.microsoft.com/office/drawing/2014/main" id="{57527AC1-FAB2-4C99-B190-1210E190D8C3}"/>
                </a:ext>
              </a:extLst>
            </p:cNvPr>
            <p:cNvSpPr/>
            <p:nvPr/>
          </p:nvSpPr>
          <p:spPr>
            <a:xfrm>
              <a:off x="3204234" y="5349506"/>
              <a:ext cx="542136" cy="307777"/>
            </a:xfrm>
            <a:prstGeom prst="rect">
              <a:avLst/>
            </a:prstGeom>
          </p:spPr>
          <p:txBody>
            <a:bodyPr wrap="none">
              <a:spAutoFit/>
            </a:bodyPr>
            <a:lstStyle/>
            <a:p>
              <a:r>
                <a:rPr lang="en-US" altLang="ko-KR" b="1" dirty="0">
                  <a:solidFill>
                    <a:srgbClr val="00B050"/>
                  </a:solidFill>
                </a:rPr>
                <a:t>Low</a:t>
              </a:r>
              <a:endParaRPr lang="ko-KR" altLang="en-US" dirty="0"/>
            </a:p>
          </p:txBody>
        </p:sp>
        <p:sp>
          <p:nvSpPr>
            <p:cNvPr id="28" name="Rectangle 27">
              <a:extLst>
                <a:ext uri="{FF2B5EF4-FFF2-40B4-BE49-F238E27FC236}">
                  <a16:creationId xmlns:a16="http://schemas.microsoft.com/office/drawing/2014/main" id="{184EE995-45EE-49DF-9795-FA9DFE799A94}"/>
                </a:ext>
              </a:extLst>
            </p:cNvPr>
            <p:cNvSpPr/>
            <p:nvPr/>
          </p:nvSpPr>
          <p:spPr>
            <a:xfrm>
              <a:off x="5778357" y="5349505"/>
              <a:ext cx="582211" cy="307777"/>
            </a:xfrm>
            <a:prstGeom prst="rect">
              <a:avLst/>
            </a:prstGeom>
          </p:spPr>
          <p:txBody>
            <a:bodyPr wrap="none">
              <a:spAutoFit/>
            </a:bodyPr>
            <a:lstStyle/>
            <a:p>
              <a:r>
                <a:rPr lang="en-US" altLang="ko-KR" b="1" dirty="0">
                  <a:solidFill>
                    <a:srgbClr val="00B050"/>
                  </a:solidFill>
                </a:rPr>
                <a:t>High</a:t>
              </a:r>
              <a:endParaRPr lang="ko-KR" altLang="en-US" dirty="0"/>
            </a:p>
          </p:txBody>
        </p:sp>
      </p:grpSp>
    </p:spTree>
    <p:extLst>
      <p:ext uri="{BB962C8B-B14F-4D97-AF65-F5344CB8AC3E}">
        <p14:creationId xmlns:p14="http://schemas.microsoft.com/office/powerpoint/2010/main" val="8501531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274D-F1C4-4A44-B8F8-919E247C46CA}"/>
              </a:ext>
            </a:extLst>
          </p:cNvPr>
          <p:cNvSpPr>
            <a:spLocks noGrp="1"/>
          </p:cNvSpPr>
          <p:nvPr>
            <p:ph type="title"/>
          </p:nvPr>
        </p:nvSpPr>
        <p:spPr/>
        <p:txBody>
          <a:bodyPr/>
          <a:lstStyle/>
          <a:p>
            <a:r>
              <a:rPr lang="en-US" altLang="ko-KR" dirty="0">
                <a:solidFill>
                  <a:schemeClr val="bg2"/>
                </a:solidFill>
              </a:rPr>
              <a:t>LiDAR/Camera</a:t>
            </a:r>
            <a:endParaRPr lang="ko-KR" altLang="en-US" dirty="0">
              <a:solidFill>
                <a:schemeClr val="bg2"/>
              </a:solidFill>
            </a:endParaRPr>
          </a:p>
        </p:txBody>
      </p:sp>
      <p:sp>
        <p:nvSpPr>
          <p:cNvPr id="4" name="Date Placeholder 3">
            <a:extLst>
              <a:ext uri="{FF2B5EF4-FFF2-40B4-BE49-F238E27FC236}">
                <a16:creationId xmlns:a16="http://schemas.microsoft.com/office/drawing/2014/main" id="{C935497E-884A-4EE5-B796-81BD6081FA9B}"/>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D587BA40-3AC9-4A47-8D70-F03C0EFF8D15}"/>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638C2D08-CC84-4F78-85FC-EE14A0B2AF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grpSp>
        <p:nvGrpSpPr>
          <p:cNvPr id="9" name="Group 8">
            <a:extLst>
              <a:ext uri="{FF2B5EF4-FFF2-40B4-BE49-F238E27FC236}">
                <a16:creationId xmlns:a16="http://schemas.microsoft.com/office/drawing/2014/main" id="{2A68FCD7-AFA1-430F-8BB1-9984E31B8415}"/>
              </a:ext>
            </a:extLst>
          </p:cNvPr>
          <p:cNvGrpSpPr/>
          <p:nvPr/>
        </p:nvGrpSpPr>
        <p:grpSpPr>
          <a:xfrm>
            <a:off x="1614088" y="1535164"/>
            <a:ext cx="6677824" cy="4373566"/>
            <a:chOff x="690640" y="1776659"/>
            <a:chExt cx="6677824" cy="4373566"/>
          </a:xfrm>
        </p:grpSpPr>
        <p:cxnSp>
          <p:nvCxnSpPr>
            <p:cNvPr id="11" name="Straight Arrow Connector 10">
              <a:extLst>
                <a:ext uri="{FF2B5EF4-FFF2-40B4-BE49-F238E27FC236}">
                  <a16:creationId xmlns:a16="http://schemas.microsoft.com/office/drawing/2014/main" id="{CB71404F-32EE-4265-957E-77DDED47F85A}"/>
                </a:ext>
              </a:extLst>
            </p:cNvPr>
            <p:cNvCxnSpPr>
              <a:cxnSpLocks/>
            </p:cNvCxnSpPr>
            <p:nvPr/>
          </p:nvCxnSpPr>
          <p:spPr>
            <a:xfrm flipV="1">
              <a:off x="2278460" y="1776659"/>
              <a:ext cx="0" cy="3346882"/>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A8F63D8A-BEE2-4401-9CED-DF866FA6F800}"/>
                </a:ext>
              </a:extLst>
            </p:cNvPr>
            <p:cNvCxnSpPr>
              <a:cxnSpLocks/>
            </p:cNvCxnSpPr>
            <p:nvPr/>
          </p:nvCxnSpPr>
          <p:spPr>
            <a:xfrm>
              <a:off x="2278460" y="5123541"/>
              <a:ext cx="5090004"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7A562F1B-42AE-4B88-B864-F5F17187F836}"/>
                </a:ext>
              </a:extLst>
            </p:cNvPr>
            <p:cNvSpPr txBox="1"/>
            <p:nvPr/>
          </p:nvSpPr>
          <p:spPr>
            <a:xfrm>
              <a:off x="690640" y="2882133"/>
              <a:ext cx="492443" cy="677430"/>
            </a:xfrm>
            <a:prstGeom prst="rect">
              <a:avLst/>
            </a:prstGeom>
            <a:noFill/>
          </p:spPr>
          <p:txBody>
            <a:bodyPr vert="eaVert" wrap="none" rtlCol="0">
              <a:spAutoFit/>
            </a:bodyPr>
            <a:lstStyle/>
            <a:p>
              <a:pPr algn="ctr"/>
              <a:r>
                <a:rPr lang="en-US" altLang="ko-KR" sz="2000" dirty="0"/>
                <a:t>Price</a:t>
              </a:r>
              <a:endParaRPr lang="ko-KR" altLang="en-US" sz="2000" dirty="0"/>
            </a:p>
          </p:txBody>
        </p:sp>
        <p:sp>
          <p:nvSpPr>
            <p:cNvPr id="24" name="TextBox 23">
              <a:extLst>
                <a:ext uri="{FF2B5EF4-FFF2-40B4-BE49-F238E27FC236}">
                  <a16:creationId xmlns:a16="http://schemas.microsoft.com/office/drawing/2014/main" id="{9530C8B0-B55D-46A0-9353-2B776E513CF2}"/>
                </a:ext>
              </a:extLst>
            </p:cNvPr>
            <p:cNvSpPr txBox="1"/>
            <p:nvPr/>
          </p:nvSpPr>
          <p:spPr>
            <a:xfrm>
              <a:off x="4183051" y="5750115"/>
              <a:ext cx="1483099" cy="400110"/>
            </a:xfrm>
            <a:prstGeom prst="rect">
              <a:avLst/>
            </a:prstGeom>
            <a:noFill/>
          </p:spPr>
          <p:txBody>
            <a:bodyPr wrap="none" rtlCol="0">
              <a:spAutoFit/>
            </a:bodyPr>
            <a:lstStyle/>
            <a:p>
              <a:pPr algn="ctr"/>
              <a:r>
                <a:rPr lang="en-US" altLang="ko-KR" sz="2000" dirty="0"/>
                <a:t>Illumination</a:t>
              </a:r>
              <a:endParaRPr lang="ko-KR" altLang="en-US" sz="2000" dirty="0"/>
            </a:p>
          </p:txBody>
        </p:sp>
        <p:sp>
          <p:nvSpPr>
            <p:cNvPr id="22" name="Rectangle 21">
              <a:extLst>
                <a:ext uri="{FF2B5EF4-FFF2-40B4-BE49-F238E27FC236}">
                  <a16:creationId xmlns:a16="http://schemas.microsoft.com/office/drawing/2014/main" id="{874091A4-8501-4BBA-BF4C-A1C74CEFA54F}"/>
                </a:ext>
              </a:extLst>
            </p:cNvPr>
            <p:cNvSpPr/>
            <p:nvPr/>
          </p:nvSpPr>
          <p:spPr>
            <a:xfrm>
              <a:off x="1461001" y="4026069"/>
              <a:ext cx="542136" cy="307777"/>
            </a:xfrm>
            <a:prstGeom prst="rect">
              <a:avLst/>
            </a:prstGeom>
          </p:spPr>
          <p:txBody>
            <a:bodyPr wrap="none">
              <a:spAutoFit/>
            </a:bodyPr>
            <a:lstStyle/>
            <a:p>
              <a:r>
                <a:rPr lang="en-US" altLang="ko-KR" b="1" dirty="0">
                  <a:solidFill>
                    <a:srgbClr val="00B050"/>
                  </a:solidFill>
                </a:rPr>
                <a:t>Low</a:t>
              </a:r>
              <a:endParaRPr lang="ko-KR" altLang="en-US" dirty="0"/>
            </a:p>
          </p:txBody>
        </p:sp>
        <p:sp>
          <p:nvSpPr>
            <p:cNvPr id="23" name="Rectangle 22">
              <a:extLst>
                <a:ext uri="{FF2B5EF4-FFF2-40B4-BE49-F238E27FC236}">
                  <a16:creationId xmlns:a16="http://schemas.microsoft.com/office/drawing/2014/main" id="{01090426-3BDE-4C9C-A771-9F86DC0A3957}"/>
                </a:ext>
              </a:extLst>
            </p:cNvPr>
            <p:cNvSpPr/>
            <p:nvPr/>
          </p:nvSpPr>
          <p:spPr>
            <a:xfrm>
              <a:off x="1376092" y="2211429"/>
              <a:ext cx="582211" cy="307777"/>
            </a:xfrm>
            <a:prstGeom prst="rect">
              <a:avLst/>
            </a:prstGeom>
          </p:spPr>
          <p:txBody>
            <a:bodyPr wrap="none">
              <a:spAutoFit/>
            </a:bodyPr>
            <a:lstStyle/>
            <a:p>
              <a:r>
                <a:rPr lang="en-US" altLang="ko-KR" b="1" dirty="0">
                  <a:solidFill>
                    <a:srgbClr val="00B050"/>
                  </a:solidFill>
                </a:rPr>
                <a:t>High</a:t>
              </a:r>
              <a:endParaRPr lang="ko-KR" altLang="en-US" dirty="0"/>
            </a:p>
          </p:txBody>
        </p:sp>
        <p:sp>
          <p:nvSpPr>
            <p:cNvPr id="27" name="Rectangle 26">
              <a:extLst>
                <a:ext uri="{FF2B5EF4-FFF2-40B4-BE49-F238E27FC236}">
                  <a16:creationId xmlns:a16="http://schemas.microsoft.com/office/drawing/2014/main" id="{57527AC1-FAB2-4C99-B190-1210E190D8C3}"/>
                </a:ext>
              </a:extLst>
            </p:cNvPr>
            <p:cNvSpPr/>
            <p:nvPr/>
          </p:nvSpPr>
          <p:spPr>
            <a:xfrm>
              <a:off x="3204234" y="5349506"/>
              <a:ext cx="652743" cy="307777"/>
            </a:xfrm>
            <a:prstGeom prst="rect">
              <a:avLst/>
            </a:prstGeom>
          </p:spPr>
          <p:txBody>
            <a:bodyPr wrap="none">
              <a:spAutoFit/>
            </a:bodyPr>
            <a:lstStyle/>
            <a:p>
              <a:r>
                <a:rPr lang="en-US" altLang="ko-KR" b="1" dirty="0">
                  <a:solidFill>
                    <a:srgbClr val="00B050"/>
                  </a:solidFill>
                </a:rPr>
                <a:t>Weak</a:t>
              </a:r>
              <a:endParaRPr lang="ko-KR" altLang="en-US" dirty="0"/>
            </a:p>
          </p:txBody>
        </p:sp>
        <p:sp>
          <p:nvSpPr>
            <p:cNvPr id="28" name="Rectangle 27">
              <a:extLst>
                <a:ext uri="{FF2B5EF4-FFF2-40B4-BE49-F238E27FC236}">
                  <a16:creationId xmlns:a16="http://schemas.microsoft.com/office/drawing/2014/main" id="{184EE995-45EE-49DF-9795-FA9DFE799A94}"/>
                </a:ext>
              </a:extLst>
            </p:cNvPr>
            <p:cNvSpPr/>
            <p:nvPr/>
          </p:nvSpPr>
          <p:spPr>
            <a:xfrm>
              <a:off x="5778357" y="5349505"/>
              <a:ext cx="761747" cy="307777"/>
            </a:xfrm>
            <a:prstGeom prst="rect">
              <a:avLst/>
            </a:prstGeom>
          </p:spPr>
          <p:txBody>
            <a:bodyPr wrap="none">
              <a:spAutoFit/>
            </a:bodyPr>
            <a:lstStyle/>
            <a:p>
              <a:r>
                <a:rPr lang="en-US" altLang="ko-KR" b="1" dirty="0">
                  <a:solidFill>
                    <a:srgbClr val="00B050"/>
                  </a:solidFill>
                </a:rPr>
                <a:t>Strong</a:t>
              </a:r>
              <a:endParaRPr lang="ko-KR" altLang="en-US" dirty="0"/>
            </a:p>
          </p:txBody>
        </p:sp>
        <p:grpSp>
          <p:nvGrpSpPr>
            <p:cNvPr id="7" name="Group 6">
              <a:extLst>
                <a:ext uri="{FF2B5EF4-FFF2-40B4-BE49-F238E27FC236}">
                  <a16:creationId xmlns:a16="http://schemas.microsoft.com/office/drawing/2014/main" id="{B0FEA00A-B761-48EE-BC26-C3B4236BEBC8}"/>
                </a:ext>
              </a:extLst>
            </p:cNvPr>
            <p:cNvGrpSpPr/>
            <p:nvPr/>
          </p:nvGrpSpPr>
          <p:grpSpPr>
            <a:xfrm>
              <a:off x="5549630" y="1776659"/>
              <a:ext cx="1219200" cy="1451345"/>
              <a:chOff x="5549630" y="1776659"/>
              <a:chExt cx="1219200" cy="1451345"/>
            </a:xfrm>
          </p:grpSpPr>
          <p:pic>
            <p:nvPicPr>
              <p:cNvPr id="2050" name="Picture 2" descr="autonomous car, autonomous vehicle, car wifi, lidar, self car driving, self driving car icon">
                <a:extLst>
                  <a:ext uri="{FF2B5EF4-FFF2-40B4-BE49-F238E27FC236}">
                    <a16:creationId xmlns:a16="http://schemas.microsoft.com/office/drawing/2014/main" id="{CAB928BF-8FC4-44CC-A390-D75B93541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630" y="177665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57E37C-1C2E-43F3-BF88-5E3F391059B6}"/>
                  </a:ext>
                </a:extLst>
              </p:cNvPr>
              <p:cNvSpPr txBox="1"/>
              <p:nvPr/>
            </p:nvSpPr>
            <p:spPr>
              <a:xfrm>
                <a:off x="5778357" y="2920227"/>
                <a:ext cx="704040" cy="307777"/>
              </a:xfrm>
              <a:prstGeom prst="rect">
                <a:avLst/>
              </a:prstGeom>
              <a:noFill/>
            </p:spPr>
            <p:txBody>
              <a:bodyPr wrap="none" rtlCol="0">
                <a:spAutoFit/>
              </a:bodyPr>
              <a:lstStyle/>
              <a:p>
                <a:pPr algn="ctr"/>
                <a:r>
                  <a:rPr lang="en-US" altLang="ko-KR" dirty="0"/>
                  <a:t>LiDAR</a:t>
                </a:r>
                <a:endParaRPr lang="ko-KR" altLang="en-US" dirty="0"/>
              </a:p>
            </p:txBody>
          </p:sp>
        </p:grpSp>
        <p:pic>
          <p:nvPicPr>
            <p:cNvPr id="2052" name="Picture 4" descr="https://cdn3.iconfinder.com/data/icons/other-icons/48/camera-256.png">
              <a:extLst>
                <a:ext uri="{FF2B5EF4-FFF2-40B4-BE49-F238E27FC236}">
                  <a16:creationId xmlns:a16="http://schemas.microsoft.com/office/drawing/2014/main" id="{68E020AC-6982-4F40-AA0F-3BBCA6953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283" y="3619394"/>
              <a:ext cx="1121126" cy="11211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DE91AF0-9513-444D-9552-4D71F1170369}"/>
                </a:ext>
              </a:extLst>
            </p:cNvPr>
            <p:cNvSpPr txBox="1"/>
            <p:nvPr/>
          </p:nvSpPr>
          <p:spPr>
            <a:xfrm>
              <a:off x="3035918" y="4624253"/>
              <a:ext cx="821059" cy="307777"/>
            </a:xfrm>
            <a:prstGeom prst="rect">
              <a:avLst/>
            </a:prstGeom>
            <a:noFill/>
          </p:spPr>
          <p:txBody>
            <a:bodyPr wrap="none" rtlCol="0">
              <a:spAutoFit/>
            </a:bodyPr>
            <a:lstStyle/>
            <a:p>
              <a:pPr algn="ctr"/>
              <a:r>
                <a:rPr lang="en-US" altLang="ko-KR" dirty="0"/>
                <a:t>Camera</a:t>
              </a:r>
              <a:endParaRPr lang="ko-KR" altLang="en-US" dirty="0"/>
            </a:p>
          </p:txBody>
        </p:sp>
      </p:grpSp>
    </p:spTree>
    <p:extLst>
      <p:ext uri="{BB962C8B-B14F-4D97-AF65-F5344CB8AC3E}">
        <p14:creationId xmlns:p14="http://schemas.microsoft.com/office/powerpoint/2010/main" val="20580865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145FE-F1D6-48FF-A8D9-72D465814FBC}"/>
              </a:ext>
            </a:extLst>
          </p:cNvPr>
          <p:cNvSpPr>
            <a:spLocks noGrp="1"/>
          </p:cNvSpPr>
          <p:nvPr>
            <p:ph type="title"/>
          </p:nvPr>
        </p:nvSpPr>
        <p:spPr/>
        <p:txBody>
          <a:bodyPr/>
          <a:lstStyle/>
          <a:p>
            <a:r>
              <a:rPr lang="en-US" altLang="ko-KR" b="0" dirty="0">
                <a:solidFill>
                  <a:schemeClr val="tx1"/>
                </a:solidFill>
              </a:rPr>
              <a:t>1.2.2 PERCEPTION</a:t>
            </a:r>
            <a:endParaRPr lang="ko-KR" altLang="en-US" b="0" dirty="0">
              <a:solidFill>
                <a:schemeClr val="tx1"/>
              </a:solidFill>
            </a:endParaRPr>
          </a:p>
        </p:txBody>
      </p:sp>
      <p:sp>
        <p:nvSpPr>
          <p:cNvPr id="3" name="Text Placeholder 2">
            <a:extLst>
              <a:ext uri="{FF2B5EF4-FFF2-40B4-BE49-F238E27FC236}">
                <a16:creationId xmlns:a16="http://schemas.microsoft.com/office/drawing/2014/main" id="{A5FAAA36-3EB7-4F6B-9F68-E558A90C3E19}"/>
              </a:ext>
            </a:extLst>
          </p:cNvPr>
          <p:cNvSpPr>
            <a:spLocks noGrp="1"/>
          </p:cNvSpPr>
          <p:nvPr>
            <p:ph type="body" idx="1"/>
          </p:nvPr>
        </p:nvSpPr>
        <p:spPr/>
        <p:txBody>
          <a:bodyPr>
            <a:normAutofit/>
          </a:bodyPr>
          <a:lstStyle/>
          <a:p>
            <a:r>
              <a:rPr lang="en-US" altLang="ko-KR" sz="2800" dirty="0"/>
              <a:t>The sensor data is then fed into the </a:t>
            </a:r>
            <a:r>
              <a:rPr lang="en-US" altLang="ko-KR" sz="2800" dirty="0">
                <a:solidFill>
                  <a:srgbClr val="70AD47"/>
                </a:solidFill>
              </a:rPr>
              <a:t>perception</a:t>
            </a:r>
            <a:r>
              <a:rPr lang="en-US" altLang="ko-KR" sz="2800" dirty="0"/>
              <a:t> stage to provide an </a:t>
            </a:r>
            <a:r>
              <a:rPr lang="en-US" altLang="ko-KR" sz="2800" dirty="0">
                <a:solidFill>
                  <a:srgbClr val="70AD47"/>
                </a:solidFill>
              </a:rPr>
              <a:t>understanding of the vehicle’s environment</a:t>
            </a:r>
            <a:r>
              <a:rPr lang="en-US" altLang="ko-KR" sz="2800" dirty="0"/>
              <a:t>.</a:t>
            </a:r>
          </a:p>
          <a:p>
            <a:r>
              <a:rPr lang="en-US" altLang="ko-KR" sz="2800" dirty="0"/>
              <a:t>The three main tasks in autonomous driving perception are </a:t>
            </a:r>
          </a:p>
          <a:p>
            <a:pPr lvl="1"/>
            <a:r>
              <a:rPr lang="en-US" altLang="ko-KR" sz="2800" dirty="0"/>
              <a:t>localization</a:t>
            </a:r>
          </a:p>
          <a:p>
            <a:pPr lvl="1"/>
            <a:r>
              <a:rPr lang="en-US" altLang="ko-KR" sz="2800" dirty="0"/>
              <a:t>object detection</a:t>
            </a:r>
          </a:p>
          <a:p>
            <a:pPr lvl="1"/>
            <a:r>
              <a:rPr lang="en-US" altLang="ko-KR" sz="2800" dirty="0"/>
              <a:t>object tracking</a:t>
            </a:r>
          </a:p>
          <a:p>
            <a:endParaRPr lang="en-US" altLang="ko-KR" sz="2800" dirty="0"/>
          </a:p>
          <a:p>
            <a:endParaRPr lang="ko-KR" altLang="en-US" sz="2800" dirty="0"/>
          </a:p>
        </p:txBody>
      </p:sp>
      <p:sp>
        <p:nvSpPr>
          <p:cNvPr id="4" name="Date Placeholder 3">
            <a:extLst>
              <a:ext uri="{FF2B5EF4-FFF2-40B4-BE49-F238E27FC236}">
                <a16:creationId xmlns:a16="http://schemas.microsoft.com/office/drawing/2014/main" id="{047A17B5-4F5B-4B4D-94AB-FCF8043E2019}"/>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FEA65B2D-328E-43B2-9115-D73A8439BA88}"/>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F6D1069B-7B9C-40B4-89D9-DF3656D298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98</a:t>
            </a:fld>
            <a:endParaRPr lang="en-US"/>
          </a:p>
        </p:txBody>
      </p:sp>
      <p:grpSp>
        <p:nvGrpSpPr>
          <p:cNvPr id="8" name="Group 7">
            <a:extLst>
              <a:ext uri="{FF2B5EF4-FFF2-40B4-BE49-F238E27FC236}">
                <a16:creationId xmlns:a16="http://schemas.microsoft.com/office/drawing/2014/main" id="{1EE3F8B0-FF05-424B-9215-283DA8919703}"/>
              </a:ext>
            </a:extLst>
          </p:cNvPr>
          <p:cNvGrpSpPr/>
          <p:nvPr/>
        </p:nvGrpSpPr>
        <p:grpSpPr>
          <a:xfrm>
            <a:off x="6172541" y="3548737"/>
            <a:ext cx="3235606" cy="2358863"/>
            <a:chOff x="6172541" y="3548737"/>
            <a:chExt cx="3235606" cy="2358863"/>
          </a:xfrm>
        </p:grpSpPr>
        <p:pic>
          <p:nvPicPr>
            <p:cNvPr id="9" name="Picture 8">
              <a:extLst>
                <a:ext uri="{FF2B5EF4-FFF2-40B4-BE49-F238E27FC236}">
                  <a16:creationId xmlns:a16="http://schemas.microsoft.com/office/drawing/2014/main" id="{EA20CF65-1B01-4837-9782-371C6FDFC9B8}"/>
                </a:ext>
              </a:extLst>
            </p:cNvPr>
            <p:cNvPicPr>
              <a:picLocks noChangeAspect="1"/>
            </p:cNvPicPr>
            <p:nvPr/>
          </p:nvPicPr>
          <p:blipFill>
            <a:blip r:embed="rId2"/>
            <a:stretch>
              <a:fillRect/>
            </a:stretch>
          </p:blipFill>
          <p:spPr>
            <a:xfrm>
              <a:off x="6172541" y="3576609"/>
              <a:ext cx="3149246" cy="2026120"/>
            </a:xfrm>
            <a:prstGeom prst="rect">
              <a:avLst/>
            </a:prstGeom>
          </p:spPr>
        </p:pic>
        <p:sp>
          <p:nvSpPr>
            <p:cNvPr id="10" name="Rectangle: Rounded Corners 9">
              <a:extLst>
                <a:ext uri="{FF2B5EF4-FFF2-40B4-BE49-F238E27FC236}">
                  <a16:creationId xmlns:a16="http://schemas.microsoft.com/office/drawing/2014/main" id="{5C7CFBBC-54B0-4C0B-8314-F7D5A9FB8CA4}"/>
                </a:ext>
              </a:extLst>
            </p:cNvPr>
            <p:cNvSpPr/>
            <p:nvPr/>
          </p:nvSpPr>
          <p:spPr>
            <a:xfrm>
              <a:off x="7206906" y="3548737"/>
              <a:ext cx="1080515" cy="1512774"/>
            </a:xfrm>
            <a:prstGeom prst="roundRect">
              <a:avLst/>
            </a:prstGeom>
            <a:noFill/>
            <a:ln>
              <a:solidFill>
                <a:srgbClr val="00B0F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id="{CE50DCB6-4631-480A-B096-F904AF688344}"/>
                </a:ext>
              </a:extLst>
            </p:cNvPr>
            <p:cNvSpPr/>
            <p:nvPr/>
          </p:nvSpPr>
          <p:spPr>
            <a:xfrm>
              <a:off x="6243562" y="5630601"/>
              <a:ext cx="3164585" cy="276999"/>
            </a:xfrm>
            <a:prstGeom prst="rect">
              <a:avLst/>
            </a:prstGeom>
          </p:spPr>
          <p:txBody>
            <a:bodyPr wrap="square">
              <a:spAutoFit/>
            </a:bodyPr>
            <a:lstStyle/>
            <a:p>
              <a:r>
                <a:rPr lang="en-US" altLang="ko-KR" sz="1200" b="1" dirty="0">
                  <a:solidFill>
                    <a:srgbClr val="00B050"/>
                  </a:solidFill>
                </a:rPr>
                <a:t>AUTONOMOUS DRIVING ALGORITHMS</a:t>
              </a:r>
              <a:endParaRPr lang="ko-KR" altLang="en-US" sz="1200" b="1" dirty="0">
                <a:solidFill>
                  <a:srgbClr val="00B050"/>
                </a:solidFill>
              </a:endParaRPr>
            </a:p>
          </p:txBody>
        </p:sp>
      </p:grpSp>
    </p:spTree>
    <p:extLst>
      <p:ext uri="{BB962C8B-B14F-4D97-AF65-F5344CB8AC3E}">
        <p14:creationId xmlns:p14="http://schemas.microsoft.com/office/powerpoint/2010/main" val="7600910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3B7C33-B667-43C5-B103-F5623299D18F}"/>
              </a:ext>
            </a:extLst>
          </p:cNvPr>
          <p:cNvSpPr>
            <a:spLocks noGrp="1"/>
          </p:cNvSpPr>
          <p:nvPr>
            <p:ph type="title"/>
          </p:nvPr>
        </p:nvSpPr>
        <p:spPr/>
        <p:txBody>
          <a:bodyPr/>
          <a:lstStyle/>
          <a:p>
            <a:r>
              <a:rPr lang="en-US" altLang="ko-KR" b="0" dirty="0"/>
              <a:t>GPS/IMU Localization 1/2</a:t>
            </a:r>
            <a:endParaRPr lang="ko-KR" altLang="en-US" dirty="0"/>
          </a:p>
        </p:txBody>
      </p:sp>
      <p:sp>
        <p:nvSpPr>
          <p:cNvPr id="4" name="Date Placeholder 3">
            <a:extLst>
              <a:ext uri="{FF2B5EF4-FFF2-40B4-BE49-F238E27FC236}">
                <a16:creationId xmlns:a16="http://schemas.microsoft.com/office/drawing/2014/main" id="{DD9744E5-E078-451D-B5D8-F9372524B3CE}"/>
              </a:ext>
            </a:extLst>
          </p:cNvPr>
          <p:cNvSpPr>
            <a:spLocks noGrp="1"/>
          </p:cNvSpPr>
          <p:nvPr>
            <p:ph type="dt" idx="10"/>
          </p:nvPr>
        </p:nvSpPr>
        <p:spPr/>
        <p:txBody>
          <a:bodyPr/>
          <a:lstStyle/>
          <a:p>
            <a:fld id="{9E463434-B730-4FFB-9F97-A0CEF662CB25}" type="datetime1">
              <a:rPr lang="en-US" altLang="ko-KR" smtClean="0"/>
              <a:t>12/24/2019</a:t>
            </a:fld>
            <a:endParaRPr lang="ko-KR" altLang="en-US"/>
          </a:p>
        </p:txBody>
      </p:sp>
      <p:sp>
        <p:nvSpPr>
          <p:cNvPr id="5" name="Footer Placeholder 4">
            <a:extLst>
              <a:ext uri="{FF2B5EF4-FFF2-40B4-BE49-F238E27FC236}">
                <a16:creationId xmlns:a16="http://schemas.microsoft.com/office/drawing/2014/main" id="{E44A5C35-CA43-4CD2-86DF-79186AB8FAA8}"/>
              </a:ext>
            </a:extLst>
          </p:cNvPr>
          <p:cNvSpPr>
            <a:spLocks noGrp="1"/>
          </p:cNvSpPr>
          <p:nvPr>
            <p:ph type="ftr" idx="11"/>
          </p:nvPr>
        </p:nvSpPr>
        <p:spPr/>
        <p:txBody>
          <a:bodyPr/>
          <a:lstStyle/>
          <a:p>
            <a:r>
              <a:rPr lang="ko-KR" altLang="en-US"/>
              <a:t>자율주행차 제어기 설계</a:t>
            </a:r>
          </a:p>
        </p:txBody>
      </p:sp>
      <p:sp>
        <p:nvSpPr>
          <p:cNvPr id="6" name="Slide Number Placeholder 5">
            <a:extLst>
              <a:ext uri="{FF2B5EF4-FFF2-40B4-BE49-F238E27FC236}">
                <a16:creationId xmlns:a16="http://schemas.microsoft.com/office/drawing/2014/main" id="{DC849E06-A133-46A5-95B2-6CDCDD4EF8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99</a:t>
            </a:fld>
            <a:endParaRPr lang="en-US"/>
          </a:p>
        </p:txBody>
      </p:sp>
      <p:pic>
        <p:nvPicPr>
          <p:cNvPr id="8" name="Picture 7">
            <a:extLst>
              <a:ext uri="{FF2B5EF4-FFF2-40B4-BE49-F238E27FC236}">
                <a16:creationId xmlns:a16="http://schemas.microsoft.com/office/drawing/2014/main" id="{22287D80-000B-402E-87F8-A55B1B0BDB1C}"/>
              </a:ext>
            </a:extLst>
          </p:cNvPr>
          <p:cNvPicPr>
            <a:picLocks noChangeAspect="1"/>
          </p:cNvPicPr>
          <p:nvPr/>
        </p:nvPicPr>
        <p:blipFill>
          <a:blip r:embed="rId2"/>
          <a:stretch>
            <a:fillRect/>
          </a:stretch>
        </p:blipFill>
        <p:spPr>
          <a:xfrm>
            <a:off x="1605772" y="2077123"/>
            <a:ext cx="6268325" cy="2600688"/>
          </a:xfrm>
          <a:prstGeom prst="rect">
            <a:avLst/>
          </a:prstGeom>
        </p:spPr>
      </p:pic>
      <p:sp>
        <p:nvSpPr>
          <p:cNvPr id="10" name="Rectangle 9">
            <a:extLst>
              <a:ext uri="{FF2B5EF4-FFF2-40B4-BE49-F238E27FC236}">
                <a16:creationId xmlns:a16="http://schemas.microsoft.com/office/drawing/2014/main" id="{8D42D216-9AA1-42F5-BC42-488A66798210}"/>
              </a:ext>
            </a:extLst>
          </p:cNvPr>
          <p:cNvSpPr/>
          <p:nvPr/>
        </p:nvSpPr>
        <p:spPr>
          <a:xfrm>
            <a:off x="2960283" y="5147749"/>
            <a:ext cx="3267241" cy="369332"/>
          </a:xfrm>
          <a:prstGeom prst="rect">
            <a:avLst/>
          </a:prstGeom>
        </p:spPr>
        <p:txBody>
          <a:bodyPr wrap="none">
            <a:spAutoFit/>
          </a:bodyPr>
          <a:lstStyle/>
          <a:p>
            <a:r>
              <a:rPr lang="en-US" altLang="ko-KR" sz="1800" dirty="0">
                <a:solidFill>
                  <a:srgbClr val="0068AD"/>
                </a:solidFill>
                <a:latin typeface="ACaslonPro-Regular"/>
              </a:rPr>
              <a:t>Figure 1.2: </a:t>
            </a:r>
            <a:r>
              <a:rPr lang="en-US" altLang="ko-KR" sz="1800" dirty="0">
                <a:latin typeface="ACaslonPro-Regular"/>
              </a:rPr>
              <a:t>GPS/IMU localization.</a:t>
            </a:r>
            <a:endParaRPr lang="ko-KR" altLang="en-US" sz="1800" dirty="0"/>
          </a:p>
        </p:txBody>
      </p:sp>
    </p:spTree>
    <p:extLst>
      <p:ext uri="{BB962C8B-B14F-4D97-AF65-F5344CB8AC3E}">
        <p14:creationId xmlns:p14="http://schemas.microsoft.com/office/powerpoint/2010/main" val="850977341"/>
      </p:ext>
    </p:extLst>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2">
              <a:lumMod val="75000"/>
            </a:schemeClr>
          </a:solidFill>
        </a:ln>
      </a:spPr>
      <a:bodyPr rtlCol="0" anchor="ctr"/>
      <a:lstStyle>
        <a:defPPr algn="ctr">
          <a:defRPr/>
        </a:defPPr>
      </a:lstStyle>
      <a:style>
        <a:lnRef idx="3">
          <a:schemeClr val="lt1"/>
        </a:lnRef>
        <a:fillRef idx="1">
          <a:schemeClr val="accent6"/>
        </a:fillRef>
        <a:effectRef idx="1">
          <a:schemeClr val="accent6"/>
        </a:effectRef>
        <a:fontRef idx="minor">
          <a:schemeClr val="lt1"/>
        </a:fontRef>
      </a:style>
    </a:spDef>
    <a:lnDef>
      <a:spPr>
        <a:ln w="57150">
          <a:tailEnd type="triangle"/>
        </a:ln>
      </a:spPr>
      <a:bodyPr/>
      <a:lstStyle/>
      <a:style>
        <a:lnRef idx="3">
          <a:schemeClr val="accent6"/>
        </a:lnRef>
        <a:fillRef idx="0">
          <a:schemeClr val="accent6"/>
        </a:fillRef>
        <a:effectRef idx="2">
          <a:schemeClr val="accent6"/>
        </a:effectRef>
        <a:fontRef idx="minor">
          <a:schemeClr val="tx1"/>
        </a:fontRef>
      </a:style>
    </a:lnDef>
    <a:txDef>
      <a:spPr>
        <a:noFill/>
      </a:spPr>
      <a:bodyPr wrap="none" rtlCol="0">
        <a:spAutoFit/>
      </a:bodyPr>
      <a:lstStyle>
        <a:defPPr algn="ctr">
          <a:defRPr dirty="0" smtClean="0"/>
        </a:defPPr>
      </a:lstStyle>
    </a:txDef>
  </a:objectDefaults>
  <a:extraClrSchemeLst/>
</a:theme>
</file>

<file path=ppt/theme/theme2.xml><?xml version="1.0" encoding="utf-8"?>
<a:theme xmlns:a="http://schemas.openxmlformats.org/drawingml/2006/main" name="1_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3">
          <a:schemeClr val="lt1"/>
        </a:lnRef>
        <a:fillRef idx="1">
          <a:schemeClr val="accent6"/>
        </a:fillRef>
        <a:effectRef idx="1">
          <a:schemeClr val="accent6"/>
        </a:effectRef>
        <a:fontRef idx="minor">
          <a:schemeClr val="lt1"/>
        </a:fontRef>
      </a:style>
    </a:spDef>
    <a:lnDef>
      <a:spPr>
        <a:ln w="57150">
          <a:tailEnd type="triangle"/>
        </a:ln>
      </a:spPr>
      <a:bodyPr/>
      <a:lstStyle/>
      <a:style>
        <a:lnRef idx="3">
          <a:schemeClr val="accent6"/>
        </a:lnRef>
        <a:fillRef idx="0">
          <a:schemeClr val="accent6"/>
        </a:fillRef>
        <a:effectRef idx="2">
          <a:schemeClr val="accent6"/>
        </a:effectRef>
        <a:fontRef idx="minor">
          <a:schemeClr val="tx1"/>
        </a:fontRef>
      </a:style>
    </a:lnDef>
    <a:txDef>
      <a:spPr>
        <a:noFill/>
      </a:spPr>
      <a:bodyPr wrap="none" rtlCol="0">
        <a:spAutoFit/>
      </a:bodyPr>
      <a:lstStyle>
        <a:defPPr algn="ctr">
          <a:defRPr dirty="0" smtClean="0"/>
        </a:defPPr>
      </a:lstStyle>
    </a:txDef>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6801</TotalTime>
  <Words>7418</Words>
  <Application>Microsoft Office PowerPoint</Application>
  <PresentationFormat>A4 Paper (210x297 mm)</PresentationFormat>
  <Paragraphs>1900</Paragraphs>
  <Slides>216</Slides>
  <Notes>4</Notes>
  <HiddenSlides>0</HiddenSlides>
  <MMClips>15</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216</vt:i4>
      </vt:variant>
    </vt:vector>
  </HeadingPairs>
  <TitlesOfParts>
    <vt:vector size="234" baseType="lpstr">
      <vt:lpstr>ACaslonPro-Regular</vt:lpstr>
      <vt:lpstr>Arial Unicode MS</vt:lpstr>
      <vt:lpstr>inherit</vt:lpstr>
      <vt:lpstr>Lato</vt:lpstr>
      <vt:lpstr>Nanum Gothic</vt:lpstr>
      <vt:lpstr>TheSun</vt:lpstr>
      <vt:lpstr>돋움체</vt:lpstr>
      <vt:lpstr>Malgun Gothic</vt:lpstr>
      <vt:lpstr>Arial</vt:lpstr>
      <vt:lpstr>Arial</vt:lpstr>
      <vt:lpstr>Calibri</vt:lpstr>
      <vt:lpstr>Consolas</vt:lpstr>
      <vt:lpstr>Courier New</vt:lpstr>
      <vt:lpstr>Times New Roman</vt:lpstr>
      <vt:lpstr>Trebuchet MS</vt:lpstr>
      <vt:lpstr>Wingdings</vt:lpstr>
      <vt:lpstr>Office 테마</vt:lpstr>
      <vt:lpstr>1_Office 테마</vt:lpstr>
      <vt:lpstr>자율주행차 연구</vt:lpstr>
      <vt:lpstr>강의 자료</vt:lpstr>
      <vt:lpstr>GIT 사용법 / 수업 시작 전에 실행</vt:lpstr>
      <vt:lpstr>Git 안드로이드 프로젝트 업데이트</vt:lpstr>
      <vt:lpstr>PowerPoint Presentation</vt:lpstr>
      <vt:lpstr>PowerPoint Presentation</vt:lpstr>
      <vt:lpstr>PowerPoint Presentation</vt:lpstr>
      <vt:lpstr>Terrifying Drone</vt:lpstr>
      <vt:lpstr>90년대 초 현대그룹 근무 환경</vt:lpstr>
      <vt:lpstr>결혼한 남자의 매일 아침</vt:lpstr>
      <vt:lpstr>OctoPrint</vt:lpstr>
      <vt:lpstr>Rpi Tower rack</vt:lpstr>
      <vt:lpstr>PowerPoint Presentation</vt:lpstr>
      <vt:lpstr>임베디드 시스템 초기 모델</vt:lpstr>
      <vt:lpstr>RVR</vt:lpstr>
      <vt:lpstr>Pi-Top 1/3</vt:lpstr>
      <vt:lpstr>Pi-Top 2/3</vt:lpstr>
      <vt:lpstr>Pi-Top 3/3</vt:lpstr>
      <vt:lpstr>Rocker</vt:lpstr>
      <vt:lpstr>PiScreen - 3.5" TFT (480x320)</vt:lpstr>
      <vt:lpstr>잔디 깍는 차</vt:lpstr>
      <vt:lpstr>The Cube 5 in 1 transforming 1 ottoman or 5 chair.</vt:lpstr>
      <vt:lpstr>Light Beam Tracking Robot</vt:lpstr>
      <vt:lpstr>Traxxas Maxx 1/3</vt:lpstr>
      <vt:lpstr>Traxxas Maxx 2/3</vt:lpstr>
      <vt:lpstr>Traxxas Maxx 3/3</vt:lpstr>
      <vt:lpstr>Traxxas TRX-6 1/10 6x6 Trail Crawler Truck</vt:lpstr>
      <vt:lpstr>Traxxas TRX-6 1/10 6x6 Trail Crawler Truck</vt:lpstr>
      <vt:lpstr>PowerPoint Presentation</vt:lpstr>
      <vt:lpstr>Axial SCX10 II      (1/2)</vt:lpstr>
      <vt:lpstr>Axial SCX10 II    (2/2)</vt:lpstr>
      <vt:lpstr>HTML vs Android Learning Curve</vt:lpstr>
      <vt:lpstr>Python vs Java Coding Convenience</vt:lpstr>
      <vt:lpstr>Guide to 3D Vision Computation</vt:lpstr>
      <vt:lpstr>Math for Deep Learning</vt:lpstr>
      <vt:lpstr>PowerPoint Presentation</vt:lpstr>
      <vt:lpstr>PowerPoint Presentation</vt:lpstr>
      <vt:lpstr>Optimal Transport Theory the New Math for Deep Learning</vt:lpstr>
      <vt:lpstr>Optimal Transport and Machine Learning</vt:lpstr>
      <vt:lpstr>영상 처리</vt:lpstr>
      <vt:lpstr>OpenCV</vt:lpstr>
      <vt:lpstr>Python3 OpenCV 3.2 설치 </vt:lpstr>
      <vt:lpstr>Python3 OpenCV 3.4.3 설치</vt:lpstr>
      <vt:lpstr>Python3 OpenCV 4.1 설치</vt:lpstr>
      <vt:lpstr>OpenCV 4.0</vt:lpstr>
      <vt:lpstr>Python3 OpenCV 튜토리얼</vt:lpstr>
      <vt:lpstr>OpenCV 버전 확인</vt:lpstr>
      <vt:lpstr>OpenCV 이미지 출력/저장</vt:lpstr>
      <vt:lpstr>Matplotlib을 이용한 이미지 출력</vt:lpstr>
      <vt:lpstr>Video 캡쳐</vt:lpstr>
      <vt:lpstr>Video 캡쳐 및 저장</vt:lpstr>
      <vt:lpstr>도형 그리기</vt:lpstr>
      <vt:lpstr>왼쪽 마우스 더블 클릭 원 그리기</vt:lpstr>
      <vt:lpstr>Trackbar as the Color Palette</vt:lpstr>
      <vt:lpstr>Making Borders for Images (Padding)</vt:lpstr>
      <vt:lpstr>Image Blend</vt:lpstr>
      <vt:lpstr>Bitwise Operations</vt:lpstr>
      <vt:lpstr>안드로이드 프로그래밍</vt:lpstr>
      <vt:lpstr>Android</vt:lpstr>
      <vt:lpstr>안드로이드 스튜디오 설치</vt:lpstr>
      <vt:lpstr>안드로이드 버전 확인 방법</vt:lpstr>
      <vt:lpstr>Android Studio 설치</vt:lpstr>
      <vt:lpstr>Android Studio 처음 실행</vt:lpstr>
      <vt:lpstr>Android Studio SDK 설정</vt:lpstr>
      <vt:lpstr>Android CodeName, Version, API level</vt:lpstr>
      <vt:lpstr>안드로이드 스튜디오 업데이트</vt:lpstr>
      <vt:lpstr>안드로이드 앱 만들기</vt:lpstr>
      <vt:lpstr>안드로이드 스튜디오와 스마트폰 연결</vt:lpstr>
      <vt:lpstr>안드로이드 앱 만들기 1</vt:lpstr>
      <vt:lpstr>안드로이드 앱 만들기 2</vt:lpstr>
      <vt:lpstr>안드로이드 앱 만들기</vt:lpstr>
      <vt:lpstr>안드로이 앱 시스템 구조</vt:lpstr>
      <vt:lpstr>차량 웹 서버 실행</vt:lpstr>
      <vt:lpstr>윈도우용 git 프로그램 설치</vt:lpstr>
      <vt:lpstr>GitHub 안드로이드 프로젝트 생성하기</vt:lpstr>
      <vt:lpstr>안드로이드 앱 실행 ½ </vt:lpstr>
      <vt:lpstr>안드로이드 앱 실행 2/2</vt:lpstr>
      <vt:lpstr>차량서버 서비스 관리</vt:lpstr>
      <vt:lpstr>Git 안드로이드 프로젝트 업데이트</vt:lpstr>
      <vt:lpstr>안드로이드 앱 실행</vt:lpstr>
      <vt:lpstr>Splash 화면(Activity)</vt:lpstr>
      <vt:lpstr>수동 주행 화면</vt:lpstr>
      <vt:lpstr>각속도(Angular Velocity)</vt:lpstr>
      <vt:lpstr>Motion Sensing</vt:lpstr>
      <vt:lpstr>비디오 전체 보기 화면</vt:lpstr>
      <vt:lpstr>방위 측정 화면</vt:lpstr>
      <vt:lpstr>지도 주행 화면</vt:lpstr>
      <vt:lpstr>지도 주행 화면</vt:lpstr>
      <vt:lpstr>목적지 설정</vt:lpstr>
      <vt:lpstr>주행 경로 표시</vt:lpstr>
      <vt:lpstr>자율주행 개요</vt:lpstr>
      <vt:lpstr>자율주행 정의</vt:lpstr>
      <vt:lpstr>자율주행 프로그램</vt:lpstr>
      <vt:lpstr>Autonomous Driving Levels</vt:lpstr>
      <vt:lpstr>ADS System Architecture</vt:lpstr>
      <vt:lpstr>GPS/IMU</vt:lpstr>
      <vt:lpstr>LiDAR/Camera</vt:lpstr>
      <vt:lpstr>1.2.2 PERCEPTION</vt:lpstr>
      <vt:lpstr>GPS/IMU Localization 1/2</vt:lpstr>
      <vt:lpstr>Camera localization 1/3</vt:lpstr>
      <vt:lpstr>Sensor-fusion localization</vt:lpstr>
      <vt:lpstr>1.2.3 OBJECT RECOGNITION AND TRACKING</vt:lpstr>
      <vt:lpstr>1.2.4 ACTION</vt:lpstr>
      <vt:lpstr>Action Prediction</vt:lpstr>
      <vt:lpstr>GPS</vt:lpstr>
      <vt:lpstr>GPS</vt:lpstr>
      <vt:lpstr>GNSS 1/2</vt:lpstr>
      <vt:lpstr>GNSS 2/2</vt:lpstr>
      <vt:lpstr>GPS Accuracy 1/3</vt:lpstr>
      <vt:lpstr>GPS Accuracy 2/3</vt:lpstr>
      <vt:lpstr>GPS Accuracy 3/3</vt:lpstr>
      <vt:lpstr>BerryGPS-IMU</vt:lpstr>
      <vt:lpstr>Connecting BerryGPS-IMU</vt:lpstr>
      <vt:lpstr>BerryGPS-IMU</vt:lpstr>
      <vt:lpstr>NMEA Protocol</vt:lpstr>
      <vt:lpstr>NMEA Sentence Example</vt:lpstr>
      <vt:lpstr>NMEA Sentence OverView</vt:lpstr>
      <vt:lpstr>GPGGA 1/2</vt:lpstr>
      <vt:lpstr>GPGGA 2/2</vt:lpstr>
      <vt:lpstr>GPRMC 1/2 </vt:lpstr>
      <vt:lpstr>GPRMC 2/2</vt:lpstr>
      <vt:lpstr>GPGSA</vt:lpstr>
      <vt:lpstr>GPGSV</vt:lpstr>
      <vt:lpstr>Latitude Longitude</vt:lpstr>
      <vt:lpstr>WGS84</vt:lpstr>
      <vt:lpstr>지오이드와 타원체</vt:lpstr>
      <vt:lpstr>Mean Sea Level, GPS, and the Geoid</vt:lpstr>
      <vt:lpstr>Calculate Distance Between GPS Points</vt:lpstr>
      <vt:lpstr>Calculate Distance Between GPS Points</vt:lpstr>
      <vt:lpstr>Using python with a GPS receiver on a Raspberry Pi</vt:lpstr>
      <vt:lpstr>Time to first fix</vt:lpstr>
      <vt:lpstr>How to get gpsd up an running on a RPi.</vt:lpstr>
      <vt:lpstr>NMEA Data 조회 방법</vt:lpstr>
      <vt:lpstr>NMEA Data 조회 / cat 명령어</vt:lpstr>
      <vt:lpstr>라즈베리 시간 맞추는 방법</vt:lpstr>
      <vt:lpstr>NMEA Data Log &amp; Map Plot</vt:lpstr>
      <vt:lpstr>GoogleEarth를 이용한 Map Plot 1/2</vt:lpstr>
      <vt:lpstr>GoogleEarth 를 이용한 Map Plot 2/2</vt:lpstr>
      <vt:lpstr>GPS 에러 메시지</vt:lpstr>
      <vt:lpstr>Python GPS Data Parsing</vt:lpstr>
      <vt:lpstr>u-Center + GPS</vt:lpstr>
      <vt:lpstr>u-Center</vt:lpstr>
      <vt:lpstr>Using u-Center to connect to the GPS</vt:lpstr>
      <vt:lpstr>Windows PC Setup and Connecting to the GPS</vt:lpstr>
      <vt:lpstr>u-Center 네트웍 연결 1/2</vt:lpstr>
      <vt:lpstr>u-Center 네트웍 연결 2/2</vt:lpstr>
      <vt:lpstr>IMU</vt:lpstr>
      <vt:lpstr>Berry IMU</vt:lpstr>
      <vt:lpstr>라즈베피파이 I2C 사용 가능 설정</vt:lpstr>
      <vt:lpstr>IMU Data 조회</vt:lpstr>
      <vt:lpstr>I2C</vt:lpstr>
      <vt:lpstr>자율 주행차 안드로이드 앱 만들기</vt:lpstr>
      <vt:lpstr>구글 맵 연동</vt:lpstr>
      <vt:lpstr>차량 회로도 (1)</vt:lpstr>
      <vt:lpstr>차량 회로도 (2) 외부 배터리 연결</vt:lpstr>
      <vt:lpstr>차량 회로도 (3) 모터 연결</vt:lpstr>
      <vt:lpstr>차량 회로도 (4) 시스템 상태</vt:lpstr>
      <vt:lpstr>차량 회로도 5 주행등 </vt:lpstr>
      <vt:lpstr>차량 회로도 6 후방등 </vt:lpstr>
      <vt:lpstr>차량 상태 실시간 스트리밍 ½ </vt:lpstr>
      <vt:lpstr>차량 상태 실시간 스트리밍 2/2</vt:lpstr>
      <vt:lpstr>차량 상태 텍스트 표출</vt:lpstr>
      <vt:lpstr>디렉토리 이동</vt:lpstr>
      <vt:lpstr>디렉토리(폴더) 이동</vt:lpstr>
      <vt:lpstr>디렉토리 구조</vt:lpstr>
      <vt:lpstr>현재 작업 디렉토리 확인</vt:lpstr>
      <vt:lpstr>디렉토리 이동(Change Directory)</vt:lpstr>
      <vt:lpstr>현재 폴더에서 파일 목록 확인</vt:lpstr>
      <vt:lpstr>폴더 이동 연습</vt:lpstr>
      <vt:lpstr>현재 사용자 정보</vt:lpstr>
      <vt:lpstr>연구 개요</vt:lpstr>
      <vt:lpstr>Pixhawk</vt:lpstr>
      <vt:lpstr>Pixhawk 4  Flight controller</vt:lpstr>
      <vt:lpstr>Pixhawk 4   Technical specifications</vt:lpstr>
      <vt:lpstr>Pixhawk history</vt:lpstr>
      <vt:lpstr>Traxxas 자율주행차</vt:lpstr>
      <vt:lpstr>PowerPoint Presentation</vt:lpstr>
      <vt:lpstr>PX4</vt:lpstr>
      <vt:lpstr>ArduPilot 소개</vt:lpstr>
      <vt:lpstr>Rover</vt:lpstr>
      <vt:lpstr>ArduRover</vt:lpstr>
      <vt:lpstr>실습 장비 납품</vt:lpstr>
      <vt:lpstr>시스템 개요</vt:lpstr>
      <vt:lpstr>시스템 개요 2</vt:lpstr>
      <vt:lpstr>Traxxas 차량 수동 주행</vt:lpstr>
      <vt:lpstr>Raspberry Pi 4</vt:lpstr>
      <vt:lpstr>15.3W USB-C Power Supply</vt:lpstr>
      <vt:lpstr>Micro HDMI</vt:lpstr>
      <vt:lpstr>Pixhawk 4 Kit</vt:lpstr>
      <vt:lpstr>Pixhawk 4 Connectors 1/2</vt:lpstr>
      <vt:lpstr>Pixhawk 4 Connectors 2/2</vt:lpstr>
      <vt:lpstr>YRRC Mini M8N GPS Module3</vt:lpstr>
      <vt:lpstr>GPS folding mount</vt:lpstr>
      <vt:lpstr>Wiring Chart Overview</vt:lpstr>
      <vt:lpstr>GPS</vt:lpstr>
      <vt:lpstr>Power</vt:lpstr>
      <vt:lpstr>Telemetry Radio</vt:lpstr>
      <vt:lpstr>SD Card</vt:lpstr>
      <vt:lpstr>Loading Firmware</vt:lpstr>
      <vt:lpstr>Mission Planner 설치 1/2</vt:lpstr>
      <vt:lpstr>Mission Planner 설치 2/2</vt:lpstr>
      <vt:lpstr>Pixhawk 노트북 USB 연결</vt:lpstr>
      <vt:lpstr>Mission Planner 연결 방법</vt:lpstr>
      <vt:lpstr>Mission Planner Firmware 업그레이드 (1)</vt:lpstr>
      <vt:lpstr>Mission Planner Firmware 업그레이드 (2)</vt:lpstr>
      <vt:lpstr>Mission Planner Firmware 확인 방법</vt:lpstr>
      <vt:lpstr>Telemetry 연결</vt:lpstr>
      <vt:lpstr>Telemetry 연결</vt:lpstr>
      <vt:lpstr>PowerPoint Presentation</vt:lpstr>
      <vt:lpstr>Pixhawk Telemetry 접속</vt:lpstr>
      <vt:lpstr>GPS 연결</vt:lpstr>
      <vt:lpstr>GPS 연결 방법</vt:lpstr>
      <vt:lpstr>GPS 연결 후 Mission Planner</vt:lpstr>
      <vt:lpstr>끝.</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자율주행차 제어기 설계</dc:title>
  <dc:creator>admin</dc:creator>
  <cp:lastModifiedBy>sun above</cp:lastModifiedBy>
  <cp:revision>1375</cp:revision>
  <dcterms:created xsi:type="dcterms:W3CDTF">2018-03-04T04:23:51Z</dcterms:created>
  <dcterms:modified xsi:type="dcterms:W3CDTF">2019-12-24T04:21:24Z</dcterms:modified>
</cp:coreProperties>
</file>